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Dosis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Arvo"/>
      <p:regular r:id="rId34"/>
      <p:bold r:id="rId35"/>
      <p:italic r:id="rId36"/>
      <p:boldItalic r:id="rId37"/>
    </p:embeddedFont>
    <p:embeddedFont>
      <p:font typeface="Roboto Condensed"/>
      <p:regular r:id="rId38"/>
      <p:bold r:id="rId39"/>
      <p:italic r:id="rId40"/>
      <p:boldItalic r:id="rId41"/>
    </p:embeddedFont>
    <p:embeddedFont>
      <p:font typeface="Roboto Condensed Light"/>
      <p:regular r:id="rId42"/>
      <p:bold r:id="rId43"/>
      <p:italic r:id="rId44"/>
      <p:boldItalic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italic.fntdata"/><Relationship Id="rId42" Type="http://schemas.openxmlformats.org/officeDocument/2006/relationships/font" Target="fonts/RobotoCondensedLight-regular.fntdata"/><Relationship Id="rId41" Type="http://schemas.openxmlformats.org/officeDocument/2006/relationships/font" Target="fonts/RobotoCondensed-boldItalic.fntdata"/><Relationship Id="rId44" Type="http://schemas.openxmlformats.org/officeDocument/2006/relationships/font" Target="fonts/RobotoCondensedLight-italic.fntdata"/><Relationship Id="rId43" Type="http://schemas.openxmlformats.org/officeDocument/2006/relationships/font" Target="fonts/RobotoCondensedLight-bold.fntdata"/><Relationship Id="rId46" Type="http://schemas.openxmlformats.org/officeDocument/2006/relationships/font" Target="fonts/RobotoLight-regular.fntdata"/><Relationship Id="rId45" Type="http://schemas.openxmlformats.org/officeDocument/2006/relationships/font" Target="fonts/RobotoCondensed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Arvo-bold.fntdata"/><Relationship Id="rId34" Type="http://schemas.openxmlformats.org/officeDocument/2006/relationships/font" Target="fonts/Arvo-regular.fntdata"/><Relationship Id="rId37" Type="http://schemas.openxmlformats.org/officeDocument/2006/relationships/font" Target="fonts/Arvo-boldItalic.fntdata"/><Relationship Id="rId36" Type="http://schemas.openxmlformats.org/officeDocument/2006/relationships/font" Target="fonts/Arvo-italic.fntdata"/><Relationship Id="rId39" Type="http://schemas.openxmlformats.org/officeDocument/2006/relationships/font" Target="fonts/RobotoCondensed-bold.fntdata"/><Relationship Id="rId38" Type="http://schemas.openxmlformats.org/officeDocument/2006/relationships/font" Target="fonts/RobotoCondense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Dosis-regular.fntdata"/><Relationship Id="rId27" Type="http://schemas.openxmlformats.org/officeDocument/2006/relationships/slide" Target="slides/slide23.xml"/><Relationship Id="rId29" Type="http://schemas.openxmlformats.org/officeDocument/2006/relationships/font" Target="fonts/Dosi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499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1pPr>
            <a:lvl2pPr indent="-317499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2pPr>
            <a:lvl3pPr indent="-317499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3pPr>
            <a:lvl4pPr indent="-317499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4pPr>
            <a:lvl5pPr indent="-317499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5pPr>
            <a:lvl6pPr indent="-317499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6pPr>
            <a:lvl7pPr indent="-317499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7pPr>
            <a:lvl8pPr indent="-317499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8pPr>
            <a:lvl9pPr indent="-317499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"/>
              <a:t>Europart: ha conseguido mayores niveles de eficiencia en los procesos productivos, es posible mejorar el servicio al cliente en terminos precio, entrega y condiciones de compra. Se combinan  con LVD y trailerEffecter. Se unen para mejorar el recambio de vehiculos industriales, equipos de taller y accesorios.</a:t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7999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Shape 2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5" name="Shape 2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Shape 2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7" name="Shape 2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Shape 29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Shape 3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Shape 3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Shape 3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Shape 3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Shape 3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Shape 3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Shape 4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7" name="Shape 4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Shape 4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9" name="Shape 4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Shape 51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2" name="Shape 5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Shape 5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55" name="Shape 5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Shape 5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7" name="Shape 5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Shape 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Shape 5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0" name="Shape 6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Shape 6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Shape 6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65" name="Shape 6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Shape 67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8" cy="6522740"/>
          </a:xfrm>
        </p:grpSpPr>
        <p:sp>
          <p:nvSpPr>
            <p:cNvPr id="68" name="Shape 68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Shape 78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83" name="Shape 8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86" name="Shape 86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87" name="Shape 87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9" name="Shape 89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b="0" i="1" sz="30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b="0" i="1" sz="30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b="0" i="1" sz="30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b="0" i="1" sz="30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b="0" i="1" sz="30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b="0" i="1" sz="30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b="0" i="1" sz="30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b="0" i="1" sz="30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b="0" i="1" sz="30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0" name="Shape 90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grpSp>
        <p:nvGrpSpPr>
          <p:cNvPr id="91" name="Shape 9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2" name="Shape 9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Shape 9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4" name="Shape 9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Shape 9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7" name="Shape 9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Shape 9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Shape 101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2" name="Shape 102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Shape 103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4" name="Shape 104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Shape 10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Shape 10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7" name="Shape 10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Shape 10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Shape 109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0" name="Shape 1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Shape 111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Shape 1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Shape 11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Shape 11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Shape 11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 + 3 column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Shape 121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2" name="Shape 122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3" name="Shape 123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4" name="Shape 124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26" name="Shape 12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27" name="Shape 12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29" name="Shape 129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0" name="Shape 13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" name="Shape 131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2" name="Shape 13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Shape 13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5" name="Shape 13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7" name="Shape 13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4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44" name="Shape 14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45" name="Shape 14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49" name="Shape 14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51" name="Shape 15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52" name="Shape 15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" name="Shape 15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4" name="Shape 15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Shape 15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63" name="Shape 163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Shape 164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2" cy="1699506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Shape 167"/>
            <p:cNvGrpSpPr/>
            <p:nvPr/>
          </p:nvGrpSpPr>
          <p:grpSpPr>
            <a:xfrm flipH="1">
              <a:off x="5592255" y="4646738"/>
              <a:ext cx="6682918" cy="304563"/>
              <a:chOff x="-30922587" y="330075"/>
              <a:chExt cx="37293072" cy="1699569"/>
            </a:xfrm>
          </p:grpSpPr>
          <p:sp>
            <p:nvSpPr>
              <p:cNvPr id="168" name="Shape 168"/>
              <p:cNvSpPr/>
              <p:nvPr/>
            </p:nvSpPr>
            <p:spPr>
              <a:xfrm>
                <a:off x="-30922587" y="330144"/>
                <a:ext cx="35588101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" name="Shape 170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b="0" i="0" sz="13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hyperlink" Target="https://test.idempiere.org/webui/" TargetMode="External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fmc.org/wfxml/2" TargetMode="External"/><Relationship Id="rId4" Type="http://schemas.openxmlformats.org/officeDocument/2006/relationships/hyperlink" Target="http://www.aner.com/que-es-un-erp.html" TargetMode="External"/><Relationship Id="rId9" Type="http://schemas.openxmlformats.org/officeDocument/2006/relationships/hyperlink" Target="https://test.idempiere.org/webui/" TargetMode="External"/><Relationship Id="rId5" Type="http://schemas.openxmlformats.org/officeDocument/2006/relationships/hyperlink" Target="https://es.wikipedia.org/wiki/IDempiere" TargetMode="External"/><Relationship Id="rId6" Type="http://schemas.openxmlformats.org/officeDocument/2006/relationships/hyperlink" Target="http://wiki.idempiere.org/es/P%C3%A1gina_principal" TargetMode="External"/><Relationship Id="rId7" Type="http://schemas.openxmlformats.org/officeDocument/2006/relationships/hyperlink" Target="https://prezi.com/eqw6krr9pn3l/idempiere/" TargetMode="External"/><Relationship Id="rId8" Type="http://schemas.openxmlformats.org/officeDocument/2006/relationships/hyperlink" Target="http://wiki.idempiere.org/en/Install_Prerequisite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.wikipedia.org/wiki/Sistema_de_planificaci%C3%B3n_de_recursos_empresariales" TargetMode="External"/><Relationship Id="rId4" Type="http://schemas.openxmlformats.org/officeDocument/2006/relationships/hyperlink" Target="https://es.wikipedia.org/wiki/Customer_relationship_management" TargetMode="External"/><Relationship Id="rId5" Type="http://schemas.openxmlformats.org/officeDocument/2006/relationships/hyperlink" Target="https://es.wikipedia.org/wiki/Administraci%C3%B3n_de_la_cadena_de_suministro" TargetMode="External"/><Relationship Id="rId6" Type="http://schemas.openxmlformats.org/officeDocument/2006/relationships/image" Target="../media/image10.jpg"/><Relationship Id="rId7" Type="http://schemas.openxmlformats.org/officeDocument/2006/relationships/image" Target="../media/image4.jp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s.wikipedia.org/wiki/Compiere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9.jpg"/><Relationship Id="rId6" Type="http://schemas.openxmlformats.org/officeDocument/2006/relationships/image" Target="../media/image7.jpg"/><Relationship Id="rId7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ctrTitle"/>
          </p:nvPr>
        </p:nvSpPr>
        <p:spPr>
          <a:xfrm>
            <a:off x="685800" y="862150"/>
            <a:ext cx="53679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</a:pPr>
            <a:r>
              <a:rPr lang="en"/>
              <a:t>iDempiere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525" y="2468100"/>
            <a:ext cx="2279425" cy="2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1840925" y="2546025"/>
            <a:ext cx="39399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Autores:</a:t>
            </a:r>
            <a:endParaRPr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Char char="●"/>
            </a:pPr>
            <a:r>
              <a:rPr lang="en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Juan Luis </a:t>
            </a:r>
            <a:r>
              <a:rPr lang="en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Sánchez</a:t>
            </a:r>
            <a:r>
              <a:rPr lang="en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Romero</a:t>
            </a:r>
            <a:endParaRPr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Char char="●"/>
            </a:pPr>
            <a:r>
              <a:rPr lang="en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Juan Carlos Ruiz García</a:t>
            </a:r>
            <a:endParaRPr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Char char="●"/>
            </a:pPr>
            <a:r>
              <a:rPr lang="en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Guillermo Bueno Vargas</a:t>
            </a:r>
            <a:endParaRPr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Char char="●"/>
            </a:pPr>
            <a:r>
              <a:rPr lang="en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Arturo Cortés Sánchez</a:t>
            </a:r>
            <a:endParaRPr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Funcionalidades</a:t>
            </a:r>
            <a:r>
              <a:rPr lang="en"/>
              <a:t> </a:t>
            </a:r>
            <a:endParaRPr/>
          </a:p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293" name="Shape 293"/>
          <p:cNvGrpSpPr/>
          <p:nvPr/>
        </p:nvGrpSpPr>
        <p:grpSpPr>
          <a:xfrm>
            <a:off x="426518" y="598542"/>
            <a:ext cx="354283" cy="354283"/>
            <a:chOff x="5941025" y="3634400"/>
            <a:chExt cx="467700" cy="467700"/>
          </a:xfrm>
        </p:grpSpPr>
        <p:sp>
          <p:nvSpPr>
            <p:cNvPr id="294" name="Shape 294"/>
            <p:cNvSpPr/>
            <p:nvPr/>
          </p:nvSpPr>
          <p:spPr>
            <a:xfrm>
              <a:off x="5941025" y="3634400"/>
              <a:ext cx="467700" cy="467700"/>
            </a:xfrm>
            <a:custGeom>
              <a:pathLst>
                <a:path extrusionOk="0" fill="none" h="120000" w="120000">
                  <a:moveTo>
                    <a:pt x="60000" y="6"/>
                  </a:moveTo>
                  <a:lnTo>
                    <a:pt x="60000" y="6"/>
                  </a:lnTo>
                  <a:lnTo>
                    <a:pt x="56875" y="160"/>
                  </a:lnTo>
                  <a:lnTo>
                    <a:pt x="53905" y="320"/>
                  </a:lnTo>
                  <a:lnTo>
                    <a:pt x="50935" y="789"/>
                  </a:lnTo>
                  <a:lnTo>
                    <a:pt x="47971" y="1257"/>
                  </a:lnTo>
                  <a:lnTo>
                    <a:pt x="45001" y="1879"/>
                  </a:lnTo>
                  <a:lnTo>
                    <a:pt x="42191" y="2816"/>
                  </a:lnTo>
                  <a:lnTo>
                    <a:pt x="39375" y="3752"/>
                  </a:lnTo>
                  <a:lnTo>
                    <a:pt x="36719" y="4695"/>
                  </a:lnTo>
                  <a:lnTo>
                    <a:pt x="34063" y="5940"/>
                  </a:lnTo>
                  <a:lnTo>
                    <a:pt x="31408" y="7351"/>
                  </a:lnTo>
                  <a:lnTo>
                    <a:pt x="28906" y="8756"/>
                  </a:lnTo>
                  <a:lnTo>
                    <a:pt x="26410" y="10315"/>
                  </a:lnTo>
                  <a:lnTo>
                    <a:pt x="24062" y="12034"/>
                  </a:lnTo>
                  <a:lnTo>
                    <a:pt x="21875" y="13753"/>
                  </a:lnTo>
                  <a:lnTo>
                    <a:pt x="19687" y="15627"/>
                  </a:lnTo>
                  <a:lnTo>
                    <a:pt x="17660" y="17660"/>
                  </a:lnTo>
                  <a:lnTo>
                    <a:pt x="15627" y="19694"/>
                  </a:lnTo>
                  <a:lnTo>
                    <a:pt x="13753" y="21881"/>
                  </a:lnTo>
                  <a:lnTo>
                    <a:pt x="12034" y="24069"/>
                  </a:lnTo>
                  <a:lnTo>
                    <a:pt x="10315" y="26410"/>
                  </a:lnTo>
                  <a:lnTo>
                    <a:pt x="8756" y="28912"/>
                  </a:lnTo>
                  <a:lnTo>
                    <a:pt x="7345" y="31408"/>
                  </a:lnTo>
                  <a:lnTo>
                    <a:pt x="5940" y="34063"/>
                  </a:lnTo>
                  <a:lnTo>
                    <a:pt x="4689" y="36719"/>
                  </a:lnTo>
                  <a:lnTo>
                    <a:pt x="3752" y="39375"/>
                  </a:lnTo>
                  <a:lnTo>
                    <a:pt x="2816" y="42191"/>
                  </a:lnTo>
                  <a:lnTo>
                    <a:pt x="1879" y="45001"/>
                  </a:lnTo>
                  <a:lnTo>
                    <a:pt x="1257" y="47971"/>
                  </a:lnTo>
                  <a:lnTo>
                    <a:pt x="789" y="50941"/>
                  </a:lnTo>
                  <a:lnTo>
                    <a:pt x="314" y="53905"/>
                  </a:lnTo>
                  <a:lnTo>
                    <a:pt x="160" y="56875"/>
                  </a:lnTo>
                  <a:lnTo>
                    <a:pt x="6" y="60000"/>
                  </a:lnTo>
                  <a:lnTo>
                    <a:pt x="6" y="60000"/>
                  </a:lnTo>
                  <a:lnTo>
                    <a:pt x="160" y="63124"/>
                  </a:lnTo>
                  <a:lnTo>
                    <a:pt x="314" y="66094"/>
                  </a:lnTo>
                  <a:lnTo>
                    <a:pt x="789" y="69064"/>
                  </a:lnTo>
                  <a:lnTo>
                    <a:pt x="1257" y="72034"/>
                  </a:lnTo>
                  <a:lnTo>
                    <a:pt x="1879" y="74998"/>
                  </a:lnTo>
                  <a:lnTo>
                    <a:pt x="2816" y="77814"/>
                  </a:lnTo>
                  <a:lnTo>
                    <a:pt x="3752" y="80624"/>
                  </a:lnTo>
                  <a:lnTo>
                    <a:pt x="4689" y="83280"/>
                  </a:lnTo>
                  <a:lnTo>
                    <a:pt x="5940" y="85936"/>
                  </a:lnTo>
                  <a:lnTo>
                    <a:pt x="7345" y="88591"/>
                  </a:lnTo>
                  <a:lnTo>
                    <a:pt x="8756" y="91093"/>
                  </a:lnTo>
                  <a:lnTo>
                    <a:pt x="10315" y="93595"/>
                  </a:lnTo>
                  <a:lnTo>
                    <a:pt x="12034" y="95937"/>
                  </a:lnTo>
                  <a:lnTo>
                    <a:pt x="13753" y="98124"/>
                  </a:lnTo>
                  <a:lnTo>
                    <a:pt x="15627" y="100312"/>
                  </a:lnTo>
                  <a:lnTo>
                    <a:pt x="17660" y="102339"/>
                  </a:lnTo>
                  <a:lnTo>
                    <a:pt x="19687" y="104372"/>
                  </a:lnTo>
                  <a:lnTo>
                    <a:pt x="21875" y="106246"/>
                  </a:lnTo>
                  <a:lnTo>
                    <a:pt x="24062" y="107965"/>
                  </a:lnTo>
                  <a:lnTo>
                    <a:pt x="26410" y="109684"/>
                  </a:lnTo>
                  <a:lnTo>
                    <a:pt x="28906" y="111249"/>
                  </a:lnTo>
                  <a:lnTo>
                    <a:pt x="31408" y="112654"/>
                  </a:lnTo>
                  <a:lnTo>
                    <a:pt x="34063" y="114059"/>
                  </a:lnTo>
                  <a:lnTo>
                    <a:pt x="36719" y="115310"/>
                  </a:lnTo>
                  <a:lnTo>
                    <a:pt x="39375" y="116247"/>
                  </a:lnTo>
                  <a:lnTo>
                    <a:pt x="42191" y="117183"/>
                  </a:lnTo>
                  <a:lnTo>
                    <a:pt x="45001" y="118120"/>
                  </a:lnTo>
                  <a:lnTo>
                    <a:pt x="47971" y="118749"/>
                  </a:lnTo>
                  <a:lnTo>
                    <a:pt x="50935" y="119217"/>
                  </a:lnTo>
                  <a:lnTo>
                    <a:pt x="53905" y="119685"/>
                  </a:lnTo>
                  <a:lnTo>
                    <a:pt x="56875" y="119839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63124" y="119839"/>
                  </a:lnTo>
                  <a:lnTo>
                    <a:pt x="66094" y="119685"/>
                  </a:lnTo>
                  <a:lnTo>
                    <a:pt x="69064" y="119217"/>
                  </a:lnTo>
                  <a:lnTo>
                    <a:pt x="72028" y="118749"/>
                  </a:lnTo>
                  <a:lnTo>
                    <a:pt x="74998" y="118120"/>
                  </a:lnTo>
                  <a:lnTo>
                    <a:pt x="77814" y="117183"/>
                  </a:lnTo>
                  <a:lnTo>
                    <a:pt x="80624" y="116247"/>
                  </a:lnTo>
                  <a:lnTo>
                    <a:pt x="83280" y="115310"/>
                  </a:lnTo>
                  <a:lnTo>
                    <a:pt x="85936" y="114059"/>
                  </a:lnTo>
                  <a:lnTo>
                    <a:pt x="88591" y="112654"/>
                  </a:lnTo>
                  <a:lnTo>
                    <a:pt x="91093" y="111249"/>
                  </a:lnTo>
                  <a:lnTo>
                    <a:pt x="93589" y="109684"/>
                  </a:lnTo>
                  <a:lnTo>
                    <a:pt x="95937" y="107965"/>
                  </a:lnTo>
                  <a:lnTo>
                    <a:pt x="98124" y="106246"/>
                  </a:lnTo>
                  <a:lnTo>
                    <a:pt x="100312" y="104372"/>
                  </a:lnTo>
                  <a:lnTo>
                    <a:pt x="102339" y="102339"/>
                  </a:lnTo>
                  <a:lnTo>
                    <a:pt x="104372" y="100312"/>
                  </a:lnTo>
                  <a:lnTo>
                    <a:pt x="106246" y="98124"/>
                  </a:lnTo>
                  <a:lnTo>
                    <a:pt x="107965" y="95937"/>
                  </a:lnTo>
                  <a:lnTo>
                    <a:pt x="109684" y="93595"/>
                  </a:lnTo>
                  <a:lnTo>
                    <a:pt x="111243" y="91093"/>
                  </a:lnTo>
                  <a:lnTo>
                    <a:pt x="112654" y="88591"/>
                  </a:lnTo>
                  <a:lnTo>
                    <a:pt x="114059" y="85936"/>
                  </a:lnTo>
                  <a:lnTo>
                    <a:pt x="115310" y="83280"/>
                  </a:lnTo>
                  <a:lnTo>
                    <a:pt x="116247" y="80624"/>
                  </a:lnTo>
                  <a:lnTo>
                    <a:pt x="117183" y="77814"/>
                  </a:lnTo>
                  <a:lnTo>
                    <a:pt x="118120" y="74998"/>
                  </a:lnTo>
                  <a:lnTo>
                    <a:pt x="118749" y="72034"/>
                  </a:lnTo>
                  <a:lnTo>
                    <a:pt x="119217" y="69064"/>
                  </a:lnTo>
                  <a:lnTo>
                    <a:pt x="119685" y="66094"/>
                  </a:lnTo>
                  <a:lnTo>
                    <a:pt x="119839" y="63124"/>
                  </a:lnTo>
                  <a:lnTo>
                    <a:pt x="119993" y="60000"/>
                  </a:lnTo>
                  <a:lnTo>
                    <a:pt x="119993" y="60000"/>
                  </a:lnTo>
                  <a:lnTo>
                    <a:pt x="119839" y="56875"/>
                  </a:lnTo>
                  <a:lnTo>
                    <a:pt x="119685" y="53905"/>
                  </a:lnTo>
                  <a:lnTo>
                    <a:pt x="119217" y="50941"/>
                  </a:lnTo>
                  <a:lnTo>
                    <a:pt x="118749" y="47971"/>
                  </a:lnTo>
                  <a:lnTo>
                    <a:pt x="118120" y="45001"/>
                  </a:lnTo>
                  <a:lnTo>
                    <a:pt x="117183" y="42191"/>
                  </a:lnTo>
                  <a:lnTo>
                    <a:pt x="116247" y="39375"/>
                  </a:lnTo>
                  <a:lnTo>
                    <a:pt x="115310" y="36719"/>
                  </a:lnTo>
                  <a:lnTo>
                    <a:pt x="114059" y="34063"/>
                  </a:lnTo>
                  <a:lnTo>
                    <a:pt x="112654" y="31408"/>
                  </a:lnTo>
                  <a:lnTo>
                    <a:pt x="111243" y="28912"/>
                  </a:lnTo>
                  <a:lnTo>
                    <a:pt x="109684" y="26410"/>
                  </a:lnTo>
                  <a:lnTo>
                    <a:pt x="107965" y="24069"/>
                  </a:lnTo>
                  <a:lnTo>
                    <a:pt x="106246" y="21881"/>
                  </a:lnTo>
                  <a:lnTo>
                    <a:pt x="104372" y="19694"/>
                  </a:lnTo>
                  <a:lnTo>
                    <a:pt x="102339" y="17660"/>
                  </a:lnTo>
                  <a:lnTo>
                    <a:pt x="100312" y="15627"/>
                  </a:lnTo>
                  <a:lnTo>
                    <a:pt x="98124" y="13753"/>
                  </a:lnTo>
                  <a:lnTo>
                    <a:pt x="95937" y="12034"/>
                  </a:lnTo>
                  <a:lnTo>
                    <a:pt x="93589" y="10315"/>
                  </a:lnTo>
                  <a:lnTo>
                    <a:pt x="91093" y="8756"/>
                  </a:lnTo>
                  <a:lnTo>
                    <a:pt x="88591" y="7351"/>
                  </a:lnTo>
                  <a:lnTo>
                    <a:pt x="85936" y="5940"/>
                  </a:lnTo>
                  <a:lnTo>
                    <a:pt x="83280" y="4695"/>
                  </a:lnTo>
                  <a:lnTo>
                    <a:pt x="80624" y="3752"/>
                  </a:lnTo>
                  <a:lnTo>
                    <a:pt x="77814" y="2816"/>
                  </a:lnTo>
                  <a:lnTo>
                    <a:pt x="74998" y="1879"/>
                  </a:lnTo>
                  <a:lnTo>
                    <a:pt x="72028" y="1257"/>
                  </a:lnTo>
                  <a:lnTo>
                    <a:pt x="69064" y="789"/>
                  </a:lnTo>
                  <a:lnTo>
                    <a:pt x="66094" y="320"/>
                  </a:lnTo>
                  <a:lnTo>
                    <a:pt x="63124" y="160"/>
                  </a:lnTo>
                  <a:lnTo>
                    <a:pt x="60000" y="6"/>
                  </a:lnTo>
                  <a:lnTo>
                    <a:pt x="60000" y="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211975" y="3753150"/>
              <a:ext cx="19500" cy="18900"/>
            </a:xfrm>
            <a:custGeom>
              <a:pathLst>
                <a:path extrusionOk="0" fill="none" h="120000" w="120000">
                  <a:moveTo>
                    <a:pt x="89884" y="0"/>
                  </a:moveTo>
                  <a:lnTo>
                    <a:pt x="89884" y="0"/>
                  </a:lnTo>
                  <a:lnTo>
                    <a:pt x="101101" y="3809"/>
                  </a:lnTo>
                  <a:lnTo>
                    <a:pt x="108629" y="7777"/>
                  </a:lnTo>
                  <a:lnTo>
                    <a:pt x="116158" y="19365"/>
                  </a:lnTo>
                  <a:lnTo>
                    <a:pt x="119846" y="30952"/>
                  </a:lnTo>
                  <a:lnTo>
                    <a:pt x="119846" y="30952"/>
                  </a:lnTo>
                  <a:lnTo>
                    <a:pt x="116158" y="42539"/>
                  </a:lnTo>
                  <a:lnTo>
                    <a:pt x="108629" y="61904"/>
                  </a:lnTo>
                  <a:lnTo>
                    <a:pt x="101101" y="77301"/>
                  </a:lnTo>
                  <a:lnTo>
                    <a:pt x="89884" y="88888"/>
                  </a:lnTo>
                  <a:lnTo>
                    <a:pt x="89884" y="88888"/>
                  </a:lnTo>
                  <a:lnTo>
                    <a:pt x="74980" y="100476"/>
                  </a:lnTo>
                  <a:lnTo>
                    <a:pt x="59923" y="112063"/>
                  </a:lnTo>
                  <a:lnTo>
                    <a:pt x="45019" y="119841"/>
                  </a:lnTo>
                  <a:lnTo>
                    <a:pt x="30115" y="119841"/>
                  </a:lnTo>
                  <a:lnTo>
                    <a:pt x="30115" y="119841"/>
                  </a:lnTo>
                  <a:lnTo>
                    <a:pt x="18745" y="119841"/>
                  </a:lnTo>
                  <a:lnTo>
                    <a:pt x="11370" y="112063"/>
                  </a:lnTo>
                  <a:lnTo>
                    <a:pt x="3841" y="100476"/>
                  </a:lnTo>
                  <a:lnTo>
                    <a:pt x="153" y="88888"/>
                  </a:lnTo>
                  <a:lnTo>
                    <a:pt x="153" y="88888"/>
                  </a:lnTo>
                  <a:lnTo>
                    <a:pt x="3841" y="77301"/>
                  </a:lnTo>
                  <a:lnTo>
                    <a:pt x="11370" y="61904"/>
                  </a:lnTo>
                  <a:lnTo>
                    <a:pt x="18745" y="42539"/>
                  </a:lnTo>
                  <a:lnTo>
                    <a:pt x="30115" y="30952"/>
                  </a:lnTo>
                  <a:lnTo>
                    <a:pt x="30115" y="30952"/>
                  </a:lnTo>
                  <a:lnTo>
                    <a:pt x="45019" y="19365"/>
                  </a:lnTo>
                  <a:lnTo>
                    <a:pt x="59923" y="7777"/>
                  </a:lnTo>
                  <a:lnTo>
                    <a:pt x="74980" y="3809"/>
                  </a:lnTo>
                  <a:lnTo>
                    <a:pt x="89884" y="0"/>
                  </a:lnTo>
                  <a:lnTo>
                    <a:pt x="8988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5943475" y="3695900"/>
              <a:ext cx="177900" cy="351300"/>
            </a:xfrm>
            <a:custGeom>
              <a:pathLst>
                <a:path extrusionOk="0" fill="none" h="120000" w="120000">
                  <a:moveTo>
                    <a:pt x="43565" y="6660"/>
                  </a:moveTo>
                  <a:lnTo>
                    <a:pt x="43565" y="6660"/>
                  </a:lnTo>
                  <a:lnTo>
                    <a:pt x="46434" y="6660"/>
                  </a:lnTo>
                  <a:lnTo>
                    <a:pt x="46434" y="6660"/>
                  </a:lnTo>
                  <a:lnTo>
                    <a:pt x="50551" y="6660"/>
                  </a:lnTo>
                  <a:lnTo>
                    <a:pt x="54246" y="7078"/>
                  </a:lnTo>
                  <a:lnTo>
                    <a:pt x="57131" y="7496"/>
                  </a:lnTo>
                  <a:lnTo>
                    <a:pt x="59173" y="8120"/>
                  </a:lnTo>
                  <a:lnTo>
                    <a:pt x="59173" y="8120"/>
                  </a:lnTo>
                  <a:lnTo>
                    <a:pt x="60826" y="8743"/>
                  </a:lnTo>
                  <a:lnTo>
                    <a:pt x="62463" y="8948"/>
                  </a:lnTo>
                  <a:lnTo>
                    <a:pt x="64116" y="8743"/>
                  </a:lnTo>
                  <a:lnTo>
                    <a:pt x="65753" y="8120"/>
                  </a:lnTo>
                  <a:lnTo>
                    <a:pt x="65753" y="8120"/>
                  </a:lnTo>
                  <a:lnTo>
                    <a:pt x="66985" y="7496"/>
                  </a:lnTo>
                  <a:lnTo>
                    <a:pt x="69043" y="7078"/>
                  </a:lnTo>
                  <a:lnTo>
                    <a:pt x="70680" y="6660"/>
                  </a:lnTo>
                  <a:lnTo>
                    <a:pt x="71912" y="6660"/>
                  </a:lnTo>
                  <a:lnTo>
                    <a:pt x="71912" y="6660"/>
                  </a:lnTo>
                  <a:lnTo>
                    <a:pt x="73970" y="6241"/>
                  </a:lnTo>
                  <a:lnTo>
                    <a:pt x="76029" y="5618"/>
                  </a:lnTo>
                  <a:lnTo>
                    <a:pt x="78897" y="4585"/>
                  </a:lnTo>
                  <a:lnTo>
                    <a:pt x="81782" y="3330"/>
                  </a:lnTo>
                  <a:lnTo>
                    <a:pt x="81782" y="3330"/>
                  </a:lnTo>
                  <a:lnTo>
                    <a:pt x="85073" y="2083"/>
                  </a:lnTo>
                  <a:lnTo>
                    <a:pt x="89173" y="1050"/>
                  </a:lnTo>
                  <a:lnTo>
                    <a:pt x="93290" y="418"/>
                  </a:lnTo>
                  <a:lnTo>
                    <a:pt x="97812" y="8"/>
                  </a:lnTo>
                  <a:lnTo>
                    <a:pt x="97812" y="8"/>
                  </a:lnTo>
                  <a:lnTo>
                    <a:pt x="99448" y="213"/>
                  </a:lnTo>
                  <a:lnTo>
                    <a:pt x="101102" y="418"/>
                  </a:lnTo>
                  <a:lnTo>
                    <a:pt x="101912" y="631"/>
                  </a:lnTo>
                  <a:lnTo>
                    <a:pt x="102739" y="1050"/>
                  </a:lnTo>
                  <a:lnTo>
                    <a:pt x="102739" y="1460"/>
                  </a:lnTo>
                  <a:lnTo>
                    <a:pt x="102739" y="2083"/>
                  </a:lnTo>
                  <a:lnTo>
                    <a:pt x="101912" y="2706"/>
                  </a:lnTo>
                  <a:lnTo>
                    <a:pt x="101102" y="3330"/>
                  </a:lnTo>
                  <a:lnTo>
                    <a:pt x="101102" y="3330"/>
                  </a:lnTo>
                  <a:lnTo>
                    <a:pt x="98622" y="4790"/>
                  </a:lnTo>
                  <a:lnTo>
                    <a:pt x="97390" y="6036"/>
                  </a:lnTo>
                  <a:lnTo>
                    <a:pt x="96985" y="7283"/>
                  </a:lnTo>
                  <a:lnTo>
                    <a:pt x="97390" y="7906"/>
                  </a:lnTo>
                  <a:lnTo>
                    <a:pt x="97812" y="8120"/>
                  </a:lnTo>
                  <a:lnTo>
                    <a:pt x="97812" y="8120"/>
                  </a:lnTo>
                  <a:lnTo>
                    <a:pt x="99043" y="8948"/>
                  </a:lnTo>
                  <a:lnTo>
                    <a:pt x="99853" y="9776"/>
                  </a:lnTo>
                  <a:lnTo>
                    <a:pt x="100680" y="10613"/>
                  </a:lnTo>
                  <a:lnTo>
                    <a:pt x="101102" y="11441"/>
                  </a:lnTo>
                  <a:lnTo>
                    <a:pt x="101102" y="11441"/>
                  </a:lnTo>
                  <a:lnTo>
                    <a:pt x="100680" y="12278"/>
                  </a:lnTo>
                  <a:lnTo>
                    <a:pt x="99853" y="13106"/>
                  </a:lnTo>
                  <a:lnTo>
                    <a:pt x="99043" y="13943"/>
                  </a:lnTo>
                  <a:lnTo>
                    <a:pt x="97812" y="14771"/>
                  </a:lnTo>
                  <a:lnTo>
                    <a:pt x="97812" y="14771"/>
                  </a:lnTo>
                  <a:lnTo>
                    <a:pt x="96985" y="14976"/>
                  </a:lnTo>
                  <a:lnTo>
                    <a:pt x="96158" y="14976"/>
                  </a:lnTo>
                  <a:lnTo>
                    <a:pt x="93695" y="14976"/>
                  </a:lnTo>
                  <a:lnTo>
                    <a:pt x="90826" y="14148"/>
                  </a:lnTo>
                  <a:lnTo>
                    <a:pt x="87941" y="13106"/>
                  </a:lnTo>
                  <a:lnTo>
                    <a:pt x="87941" y="13106"/>
                  </a:lnTo>
                  <a:lnTo>
                    <a:pt x="85478" y="11859"/>
                  </a:lnTo>
                  <a:lnTo>
                    <a:pt x="82609" y="11236"/>
                  </a:lnTo>
                  <a:lnTo>
                    <a:pt x="80129" y="11031"/>
                  </a:lnTo>
                  <a:lnTo>
                    <a:pt x="79319" y="11236"/>
                  </a:lnTo>
                  <a:lnTo>
                    <a:pt x="78492" y="11441"/>
                  </a:lnTo>
                  <a:lnTo>
                    <a:pt x="78492" y="11441"/>
                  </a:lnTo>
                  <a:lnTo>
                    <a:pt x="76856" y="12064"/>
                  </a:lnTo>
                  <a:lnTo>
                    <a:pt x="75202" y="12688"/>
                  </a:lnTo>
                  <a:lnTo>
                    <a:pt x="73565" y="12901"/>
                  </a:lnTo>
                  <a:lnTo>
                    <a:pt x="71912" y="13106"/>
                  </a:lnTo>
                  <a:lnTo>
                    <a:pt x="71912" y="13106"/>
                  </a:lnTo>
                  <a:lnTo>
                    <a:pt x="69448" y="13311"/>
                  </a:lnTo>
                  <a:lnTo>
                    <a:pt x="68217" y="13524"/>
                  </a:lnTo>
                  <a:lnTo>
                    <a:pt x="67390" y="13943"/>
                  </a:lnTo>
                  <a:lnTo>
                    <a:pt x="67390" y="13943"/>
                  </a:lnTo>
                  <a:lnTo>
                    <a:pt x="66580" y="14148"/>
                  </a:lnTo>
                  <a:lnTo>
                    <a:pt x="65348" y="14353"/>
                  </a:lnTo>
                  <a:lnTo>
                    <a:pt x="62463" y="14771"/>
                  </a:lnTo>
                  <a:lnTo>
                    <a:pt x="62463" y="14771"/>
                  </a:lnTo>
                  <a:lnTo>
                    <a:pt x="60826" y="14771"/>
                  </a:lnTo>
                  <a:lnTo>
                    <a:pt x="59173" y="15189"/>
                  </a:lnTo>
                  <a:lnTo>
                    <a:pt x="57536" y="15599"/>
                  </a:lnTo>
                  <a:lnTo>
                    <a:pt x="55883" y="16223"/>
                  </a:lnTo>
                  <a:lnTo>
                    <a:pt x="55883" y="16223"/>
                  </a:lnTo>
                  <a:lnTo>
                    <a:pt x="55478" y="16641"/>
                  </a:lnTo>
                  <a:lnTo>
                    <a:pt x="55478" y="17264"/>
                  </a:lnTo>
                  <a:lnTo>
                    <a:pt x="55478" y="18306"/>
                  </a:lnTo>
                  <a:lnTo>
                    <a:pt x="57131" y="19758"/>
                  </a:lnTo>
                  <a:lnTo>
                    <a:pt x="59173" y="21218"/>
                  </a:lnTo>
                  <a:lnTo>
                    <a:pt x="59173" y="21218"/>
                  </a:lnTo>
                  <a:lnTo>
                    <a:pt x="60826" y="21841"/>
                  </a:lnTo>
                  <a:lnTo>
                    <a:pt x="62463" y="22046"/>
                  </a:lnTo>
                  <a:lnTo>
                    <a:pt x="64116" y="22259"/>
                  </a:lnTo>
                  <a:lnTo>
                    <a:pt x="66158" y="22259"/>
                  </a:lnTo>
                  <a:lnTo>
                    <a:pt x="68217" y="22046"/>
                  </a:lnTo>
                  <a:lnTo>
                    <a:pt x="69870" y="21636"/>
                  </a:lnTo>
                  <a:lnTo>
                    <a:pt x="71912" y="21013"/>
                  </a:lnTo>
                  <a:lnTo>
                    <a:pt x="73565" y="20389"/>
                  </a:lnTo>
                  <a:lnTo>
                    <a:pt x="73565" y="20389"/>
                  </a:lnTo>
                  <a:lnTo>
                    <a:pt x="76856" y="18724"/>
                  </a:lnTo>
                  <a:lnTo>
                    <a:pt x="80129" y="17478"/>
                  </a:lnTo>
                  <a:lnTo>
                    <a:pt x="83014" y="16641"/>
                  </a:lnTo>
                  <a:lnTo>
                    <a:pt x="85073" y="16223"/>
                  </a:lnTo>
                  <a:lnTo>
                    <a:pt x="85073" y="16223"/>
                  </a:lnTo>
                  <a:lnTo>
                    <a:pt x="86304" y="16436"/>
                  </a:lnTo>
                  <a:lnTo>
                    <a:pt x="87114" y="16854"/>
                  </a:lnTo>
                  <a:lnTo>
                    <a:pt x="87941" y="17264"/>
                  </a:lnTo>
                  <a:lnTo>
                    <a:pt x="87941" y="17888"/>
                  </a:lnTo>
                  <a:lnTo>
                    <a:pt x="87941" y="17888"/>
                  </a:lnTo>
                  <a:lnTo>
                    <a:pt x="88346" y="18511"/>
                  </a:lnTo>
                  <a:lnTo>
                    <a:pt x="89173" y="19134"/>
                  </a:lnTo>
                  <a:lnTo>
                    <a:pt x="90000" y="19348"/>
                  </a:lnTo>
                  <a:lnTo>
                    <a:pt x="91231" y="19553"/>
                  </a:lnTo>
                  <a:lnTo>
                    <a:pt x="91231" y="19553"/>
                  </a:lnTo>
                  <a:lnTo>
                    <a:pt x="92868" y="19758"/>
                  </a:lnTo>
                  <a:lnTo>
                    <a:pt x="94521" y="19971"/>
                  </a:lnTo>
                  <a:lnTo>
                    <a:pt x="96158" y="20594"/>
                  </a:lnTo>
                  <a:lnTo>
                    <a:pt x="97812" y="21218"/>
                  </a:lnTo>
                  <a:lnTo>
                    <a:pt x="97812" y="21218"/>
                  </a:lnTo>
                  <a:lnTo>
                    <a:pt x="98622" y="21841"/>
                  </a:lnTo>
                  <a:lnTo>
                    <a:pt x="99043" y="22883"/>
                  </a:lnTo>
                  <a:lnTo>
                    <a:pt x="98622" y="23711"/>
                  </a:lnTo>
                  <a:lnTo>
                    <a:pt x="97812" y="24334"/>
                  </a:lnTo>
                  <a:lnTo>
                    <a:pt x="97812" y="24334"/>
                  </a:lnTo>
                  <a:lnTo>
                    <a:pt x="96158" y="24958"/>
                  </a:lnTo>
                  <a:lnTo>
                    <a:pt x="94521" y="25581"/>
                  </a:lnTo>
                  <a:lnTo>
                    <a:pt x="92868" y="25999"/>
                  </a:lnTo>
                  <a:lnTo>
                    <a:pt x="91231" y="25999"/>
                  </a:lnTo>
                  <a:lnTo>
                    <a:pt x="91231" y="25999"/>
                  </a:lnTo>
                  <a:lnTo>
                    <a:pt x="89595" y="26204"/>
                  </a:lnTo>
                  <a:lnTo>
                    <a:pt x="87114" y="27041"/>
                  </a:lnTo>
                  <a:lnTo>
                    <a:pt x="84246" y="28083"/>
                  </a:lnTo>
                  <a:lnTo>
                    <a:pt x="81782" y="29329"/>
                  </a:lnTo>
                  <a:lnTo>
                    <a:pt x="81782" y="29329"/>
                  </a:lnTo>
                  <a:lnTo>
                    <a:pt x="78897" y="30576"/>
                  </a:lnTo>
                  <a:lnTo>
                    <a:pt x="76029" y="31618"/>
                  </a:lnTo>
                  <a:lnTo>
                    <a:pt x="73970" y="32241"/>
                  </a:lnTo>
                  <a:lnTo>
                    <a:pt x="71912" y="32446"/>
                  </a:lnTo>
                  <a:lnTo>
                    <a:pt x="71912" y="32446"/>
                  </a:lnTo>
                  <a:lnTo>
                    <a:pt x="69870" y="32864"/>
                  </a:lnTo>
                  <a:lnTo>
                    <a:pt x="66985" y="33906"/>
                  </a:lnTo>
                  <a:lnTo>
                    <a:pt x="62868" y="35562"/>
                  </a:lnTo>
                  <a:lnTo>
                    <a:pt x="58768" y="37646"/>
                  </a:lnTo>
                  <a:lnTo>
                    <a:pt x="53014" y="40557"/>
                  </a:lnTo>
                  <a:lnTo>
                    <a:pt x="53014" y="40557"/>
                  </a:lnTo>
                  <a:lnTo>
                    <a:pt x="50956" y="41386"/>
                  </a:lnTo>
                  <a:lnTo>
                    <a:pt x="48492" y="42427"/>
                  </a:lnTo>
                  <a:lnTo>
                    <a:pt x="43143" y="44092"/>
                  </a:lnTo>
                  <a:lnTo>
                    <a:pt x="38217" y="45134"/>
                  </a:lnTo>
                  <a:lnTo>
                    <a:pt x="35753" y="45339"/>
                  </a:lnTo>
                  <a:lnTo>
                    <a:pt x="33695" y="45552"/>
                  </a:lnTo>
                  <a:lnTo>
                    <a:pt x="33695" y="45552"/>
                  </a:lnTo>
                  <a:lnTo>
                    <a:pt x="29595" y="45552"/>
                  </a:lnTo>
                  <a:lnTo>
                    <a:pt x="25899" y="45962"/>
                  </a:lnTo>
                  <a:lnTo>
                    <a:pt x="23014" y="46586"/>
                  </a:lnTo>
                  <a:lnTo>
                    <a:pt x="20956" y="47209"/>
                  </a:lnTo>
                  <a:lnTo>
                    <a:pt x="20956" y="47209"/>
                  </a:lnTo>
                  <a:lnTo>
                    <a:pt x="19724" y="47832"/>
                  </a:lnTo>
                  <a:lnTo>
                    <a:pt x="18492" y="48669"/>
                  </a:lnTo>
                  <a:lnTo>
                    <a:pt x="17665" y="49497"/>
                  </a:lnTo>
                  <a:lnTo>
                    <a:pt x="17665" y="50334"/>
                  </a:lnTo>
                  <a:lnTo>
                    <a:pt x="17665" y="50334"/>
                  </a:lnTo>
                  <a:lnTo>
                    <a:pt x="17665" y="51162"/>
                  </a:lnTo>
                  <a:lnTo>
                    <a:pt x="18492" y="51999"/>
                  </a:lnTo>
                  <a:lnTo>
                    <a:pt x="19724" y="52827"/>
                  </a:lnTo>
                  <a:lnTo>
                    <a:pt x="20956" y="53655"/>
                  </a:lnTo>
                  <a:lnTo>
                    <a:pt x="20956" y="53655"/>
                  </a:lnTo>
                  <a:lnTo>
                    <a:pt x="22187" y="54279"/>
                  </a:lnTo>
                  <a:lnTo>
                    <a:pt x="23841" y="54697"/>
                  </a:lnTo>
                  <a:lnTo>
                    <a:pt x="25899" y="55115"/>
                  </a:lnTo>
                  <a:lnTo>
                    <a:pt x="27131" y="55115"/>
                  </a:lnTo>
                  <a:lnTo>
                    <a:pt x="27131" y="55115"/>
                  </a:lnTo>
                  <a:lnTo>
                    <a:pt x="29173" y="55534"/>
                  </a:lnTo>
                  <a:lnTo>
                    <a:pt x="31653" y="56362"/>
                  </a:lnTo>
                  <a:lnTo>
                    <a:pt x="34926" y="57609"/>
                  </a:lnTo>
                  <a:lnTo>
                    <a:pt x="38638" y="59274"/>
                  </a:lnTo>
                  <a:lnTo>
                    <a:pt x="38638" y="59274"/>
                  </a:lnTo>
                  <a:lnTo>
                    <a:pt x="41912" y="60939"/>
                  </a:lnTo>
                  <a:lnTo>
                    <a:pt x="45202" y="62185"/>
                  </a:lnTo>
                  <a:lnTo>
                    <a:pt x="47665" y="63014"/>
                  </a:lnTo>
                  <a:lnTo>
                    <a:pt x="49724" y="63227"/>
                  </a:lnTo>
                  <a:lnTo>
                    <a:pt x="49724" y="63227"/>
                  </a:lnTo>
                  <a:lnTo>
                    <a:pt x="52187" y="63014"/>
                  </a:lnTo>
                  <a:lnTo>
                    <a:pt x="53419" y="62809"/>
                  </a:lnTo>
                  <a:lnTo>
                    <a:pt x="54651" y="62604"/>
                  </a:lnTo>
                  <a:lnTo>
                    <a:pt x="54651" y="62604"/>
                  </a:lnTo>
                  <a:lnTo>
                    <a:pt x="55478" y="62185"/>
                  </a:lnTo>
                  <a:lnTo>
                    <a:pt x="57536" y="61980"/>
                  </a:lnTo>
                  <a:lnTo>
                    <a:pt x="60000" y="61767"/>
                  </a:lnTo>
                  <a:lnTo>
                    <a:pt x="62463" y="61767"/>
                  </a:lnTo>
                  <a:lnTo>
                    <a:pt x="62463" y="61767"/>
                  </a:lnTo>
                  <a:lnTo>
                    <a:pt x="65348" y="61767"/>
                  </a:lnTo>
                  <a:lnTo>
                    <a:pt x="67812" y="62185"/>
                  </a:lnTo>
                  <a:lnTo>
                    <a:pt x="70275" y="62604"/>
                  </a:lnTo>
                  <a:lnTo>
                    <a:pt x="71912" y="63432"/>
                  </a:lnTo>
                  <a:lnTo>
                    <a:pt x="71912" y="63432"/>
                  </a:lnTo>
                  <a:lnTo>
                    <a:pt x="73565" y="64055"/>
                  </a:lnTo>
                  <a:lnTo>
                    <a:pt x="75202" y="64474"/>
                  </a:lnTo>
                  <a:lnTo>
                    <a:pt x="76856" y="64892"/>
                  </a:lnTo>
                  <a:lnTo>
                    <a:pt x="78492" y="64892"/>
                  </a:lnTo>
                  <a:lnTo>
                    <a:pt x="78492" y="64892"/>
                  </a:lnTo>
                  <a:lnTo>
                    <a:pt x="80129" y="65302"/>
                  </a:lnTo>
                  <a:lnTo>
                    <a:pt x="82609" y="65925"/>
                  </a:lnTo>
                  <a:lnTo>
                    <a:pt x="85478" y="66967"/>
                  </a:lnTo>
                  <a:lnTo>
                    <a:pt x="87941" y="68214"/>
                  </a:lnTo>
                  <a:lnTo>
                    <a:pt x="87941" y="68214"/>
                  </a:lnTo>
                  <a:lnTo>
                    <a:pt x="90826" y="69460"/>
                  </a:lnTo>
                  <a:lnTo>
                    <a:pt x="93695" y="70502"/>
                  </a:lnTo>
                  <a:lnTo>
                    <a:pt x="96158" y="71125"/>
                  </a:lnTo>
                  <a:lnTo>
                    <a:pt x="97812" y="71339"/>
                  </a:lnTo>
                  <a:lnTo>
                    <a:pt x="97812" y="71339"/>
                  </a:lnTo>
                  <a:lnTo>
                    <a:pt x="99043" y="71544"/>
                  </a:lnTo>
                  <a:lnTo>
                    <a:pt x="101102" y="71962"/>
                  </a:lnTo>
                  <a:lnTo>
                    <a:pt x="102739" y="72372"/>
                  </a:lnTo>
                  <a:lnTo>
                    <a:pt x="103970" y="72995"/>
                  </a:lnTo>
                  <a:lnTo>
                    <a:pt x="103970" y="72995"/>
                  </a:lnTo>
                  <a:lnTo>
                    <a:pt x="105607" y="73618"/>
                  </a:lnTo>
                  <a:lnTo>
                    <a:pt x="107260" y="74242"/>
                  </a:lnTo>
                  <a:lnTo>
                    <a:pt x="108897" y="74455"/>
                  </a:lnTo>
                  <a:lnTo>
                    <a:pt x="110551" y="74660"/>
                  </a:lnTo>
                  <a:lnTo>
                    <a:pt x="110551" y="74660"/>
                  </a:lnTo>
                  <a:lnTo>
                    <a:pt x="112187" y="74874"/>
                  </a:lnTo>
                  <a:lnTo>
                    <a:pt x="113841" y="75078"/>
                  </a:lnTo>
                  <a:lnTo>
                    <a:pt x="115478" y="75702"/>
                  </a:lnTo>
                  <a:lnTo>
                    <a:pt x="117114" y="76325"/>
                  </a:lnTo>
                  <a:lnTo>
                    <a:pt x="117114" y="76325"/>
                  </a:lnTo>
                  <a:lnTo>
                    <a:pt x="118346" y="77153"/>
                  </a:lnTo>
                  <a:lnTo>
                    <a:pt x="119173" y="77990"/>
                  </a:lnTo>
                  <a:lnTo>
                    <a:pt x="120000" y="78818"/>
                  </a:lnTo>
                  <a:lnTo>
                    <a:pt x="120000" y="79442"/>
                  </a:lnTo>
                  <a:lnTo>
                    <a:pt x="120000" y="79442"/>
                  </a:lnTo>
                  <a:lnTo>
                    <a:pt x="120000" y="80278"/>
                  </a:lnTo>
                  <a:lnTo>
                    <a:pt x="119173" y="81107"/>
                  </a:lnTo>
                  <a:lnTo>
                    <a:pt x="118346" y="81943"/>
                  </a:lnTo>
                  <a:lnTo>
                    <a:pt x="117114" y="82772"/>
                  </a:lnTo>
                  <a:lnTo>
                    <a:pt x="117114" y="82772"/>
                  </a:lnTo>
                  <a:lnTo>
                    <a:pt x="115883" y="83600"/>
                  </a:lnTo>
                  <a:lnTo>
                    <a:pt x="114651" y="84437"/>
                  </a:lnTo>
                  <a:lnTo>
                    <a:pt x="113841" y="85265"/>
                  </a:lnTo>
                  <a:lnTo>
                    <a:pt x="113841" y="86102"/>
                  </a:lnTo>
                  <a:lnTo>
                    <a:pt x="113841" y="86102"/>
                  </a:lnTo>
                  <a:lnTo>
                    <a:pt x="113419" y="86930"/>
                  </a:lnTo>
                  <a:lnTo>
                    <a:pt x="111782" y="88177"/>
                  </a:lnTo>
                  <a:lnTo>
                    <a:pt x="109724" y="89423"/>
                  </a:lnTo>
                  <a:lnTo>
                    <a:pt x="107260" y="90883"/>
                  </a:lnTo>
                  <a:lnTo>
                    <a:pt x="107260" y="90883"/>
                  </a:lnTo>
                  <a:lnTo>
                    <a:pt x="104797" y="92335"/>
                  </a:lnTo>
                  <a:lnTo>
                    <a:pt x="102739" y="93590"/>
                  </a:lnTo>
                  <a:lnTo>
                    <a:pt x="101507" y="94837"/>
                  </a:lnTo>
                  <a:lnTo>
                    <a:pt x="101102" y="95665"/>
                  </a:lnTo>
                  <a:lnTo>
                    <a:pt x="101102" y="95665"/>
                  </a:lnTo>
                  <a:lnTo>
                    <a:pt x="100275" y="96706"/>
                  </a:lnTo>
                  <a:lnTo>
                    <a:pt x="99043" y="97953"/>
                  </a:lnTo>
                  <a:lnTo>
                    <a:pt x="96985" y="99200"/>
                  </a:lnTo>
                  <a:lnTo>
                    <a:pt x="94521" y="100660"/>
                  </a:lnTo>
                  <a:lnTo>
                    <a:pt x="94521" y="100660"/>
                  </a:lnTo>
                  <a:lnTo>
                    <a:pt x="92058" y="101906"/>
                  </a:lnTo>
                  <a:lnTo>
                    <a:pt x="90000" y="103358"/>
                  </a:lnTo>
                  <a:lnTo>
                    <a:pt x="88768" y="104605"/>
                  </a:lnTo>
                  <a:lnTo>
                    <a:pt x="87941" y="105441"/>
                  </a:lnTo>
                  <a:lnTo>
                    <a:pt x="87941" y="105441"/>
                  </a:lnTo>
                  <a:lnTo>
                    <a:pt x="87536" y="106270"/>
                  </a:lnTo>
                  <a:lnTo>
                    <a:pt x="86709" y="107311"/>
                  </a:lnTo>
                  <a:lnTo>
                    <a:pt x="85073" y="108558"/>
                  </a:lnTo>
                  <a:lnTo>
                    <a:pt x="83419" y="109600"/>
                  </a:lnTo>
                  <a:lnTo>
                    <a:pt x="83419" y="109600"/>
                  </a:lnTo>
                  <a:lnTo>
                    <a:pt x="81361" y="110641"/>
                  </a:lnTo>
                  <a:lnTo>
                    <a:pt x="79724" y="111674"/>
                  </a:lnTo>
                  <a:lnTo>
                    <a:pt x="78897" y="112716"/>
                  </a:lnTo>
                  <a:lnTo>
                    <a:pt x="78492" y="113553"/>
                  </a:lnTo>
                  <a:lnTo>
                    <a:pt x="78492" y="113553"/>
                  </a:lnTo>
                  <a:lnTo>
                    <a:pt x="78897" y="115004"/>
                  </a:lnTo>
                  <a:lnTo>
                    <a:pt x="79319" y="115628"/>
                  </a:lnTo>
                  <a:lnTo>
                    <a:pt x="80129" y="116046"/>
                  </a:lnTo>
                  <a:lnTo>
                    <a:pt x="80129" y="116046"/>
                  </a:lnTo>
                  <a:lnTo>
                    <a:pt x="80551" y="116465"/>
                  </a:lnTo>
                  <a:lnTo>
                    <a:pt x="81361" y="117088"/>
                  </a:lnTo>
                  <a:lnTo>
                    <a:pt x="81782" y="118539"/>
                  </a:lnTo>
                  <a:lnTo>
                    <a:pt x="81782" y="118539"/>
                  </a:lnTo>
                  <a:lnTo>
                    <a:pt x="81361" y="119163"/>
                  </a:lnTo>
                  <a:lnTo>
                    <a:pt x="80551" y="119581"/>
                  </a:lnTo>
                  <a:lnTo>
                    <a:pt x="79724" y="120000"/>
                  </a:lnTo>
                  <a:lnTo>
                    <a:pt x="78492" y="120000"/>
                  </a:lnTo>
                  <a:lnTo>
                    <a:pt x="78492" y="120000"/>
                  </a:lnTo>
                  <a:lnTo>
                    <a:pt x="76856" y="120000"/>
                  </a:lnTo>
                  <a:lnTo>
                    <a:pt x="75202" y="119581"/>
                  </a:lnTo>
                  <a:lnTo>
                    <a:pt x="73565" y="119163"/>
                  </a:lnTo>
                  <a:lnTo>
                    <a:pt x="71912" y="118539"/>
                  </a:lnTo>
                  <a:lnTo>
                    <a:pt x="71912" y="118539"/>
                  </a:lnTo>
                  <a:lnTo>
                    <a:pt x="70680" y="117498"/>
                  </a:lnTo>
                  <a:lnTo>
                    <a:pt x="69870" y="116251"/>
                  </a:lnTo>
                  <a:lnTo>
                    <a:pt x="69043" y="115004"/>
                  </a:lnTo>
                  <a:lnTo>
                    <a:pt x="69043" y="113553"/>
                  </a:lnTo>
                  <a:lnTo>
                    <a:pt x="69043" y="113553"/>
                  </a:lnTo>
                  <a:lnTo>
                    <a:pt x="68622" y="112298"/>
                  </a:lnTo>
                  <a:lnTo>
                    <a:pt x="67812" y="110846"/>
                  </a:lnTo>
                  <a:lnTo>
                    <a:pt x="66985" y="109600"/>
                  </a:lnTo>
                  <a:lnTo>
                    <a:pt x="65753" y="108763"/>
                  </a:lnTo>
                  <a:lnTo>
                    <a:pt x="65753" y="108763"/>
                  </a:lnTo>
                  <a:lnTo>
                    <a:pt x="64926" y="108353"/>
                  </a:lnTo>
                  <a:lnTo>
                    <a:pt x="64521" y="107516"/>
                  </a:lnTo>
                  <a:lnTo>
                    <a:pt x="63290" y="105441"/>
                  </a:lnTo>
                  <a:lnTo>
                    <a:pt x="62868" y="102940"/>
                  </a:lnTo>
                  <a:lnTo>
                    <a:pt x="62463" y="100037"/>
                  </a:lnTo>
                  <a:lnTo>
                    <a:pt x="62463" y="97953"/>
                  </a:lnTo>
                  <a:lnTo>
                    <a:pt x="62463" y="97953"/>
                  </a:lnTo>
                  <a:lnTo>
                    <a:pt x="62463" y="96493"/>
                  </a:lnTo>
                  <a:lnTo>
                    <a:pt x="61636" y="94837"/>
                  </a:lnTo>
                  <a:lnTo>
                    <a:pt x="61231" y="93376"/>
                  </a:lnTo>
                  <a:lnTo>
                    <a:pt x="60000" y="91711"/>
                  </a:lnTo>
                  <a:lnTo>
                    <a:pt x="58768" y="90260"/>
                  </a:lnTo>
                  <a:lnTo>
                    <a:pt x="57536" y="89013"/>
                  </a:lnTo>
                  <a:lnTo>
                    <a:pt x="55883" y="87767"/>
                  </a:lnTo>
                  <a:lnTo>
                    <a:pt x="54651" y="86930"/>
                  </a:lnTo>
                  <a:lnTo>
                    <a:pt x="54651" y="86930"/>
                  </a:lnTo>
                  <a:lnTo>
                    <a:pt x="51377" y="85060"/>
                  </a:lnTo>
                  <a:lnTo>
                    <a:pt x="48897" y="83395"/>
                  </a:lnTo>
                  <a:lnTo>
                    <a:pt x="47260" y="82148"/>
                  </a:lnTo>
                  <a:lnTo>
                    <a:pt x="46434" y="81107"/>
                  </a:lnTo>
                  <a:lnTo>
                    <a:pt x="46434" y="81107"/>
                  </a:lnTo>
                  <a:lnTo>
                    <a:pt x="46029" y="79860"/>
                  </a:lnTo>
                  <a:lnTo>
                    <a:pt x="45624" y="79237"/>
                  </a:lnTo>
                  <a:lnTo>
                    <a:pt x="44797" y="78818"/>
                  </a:lnTo>
                  <a:lnTo>
                    <a:pt x="44797" y="78818"/>
                  </a:lnTo>
                  <a:lnTo>
                    <a:pt x="44392" y="78195"/>
                  </a:lnTo>
                  <a:lnTo>
                    <a:pt x="43565" y="77153"/>
                  </a:lnTo>
                  <a:lnTo>
                    <a:pt x="43565" y="75907"/>
                  </a:lnTo>
                  <a:lnTo>
                    <a:pt x="43143" y="74660"/>
                  </a:lnTo>
                  <a:lnTo>
                    <a:pt x="43143" y="74660"/>
                  </a:lnTo>
                  <a:lnTo>
                    <a:pt x="43565" y="73413"/>
                  </a:lnTo>
                  <a:lnTo>
                    <a:pt x="43565" y="72167"/>
                  </a:lnTo>
                  <a:lnTo>
                    <a:pt x="44392" y="71125"/>
                  </a:lnTo>
                  <a:lnTo>
                    <a:pt x="44797" y="70707"/>
                  </a:lnTo>
                  <a:lnTo>
                    <a:pt x="44797" y="70707"/>
                  </a:lnTo>
                  <a:lnTo>
                    <a:pt x="45624" y="70083"/>
                  </a:lnTo>
                  <a:lnTo>
                    <a:pt x="46029" y="69674"/>
                  </a:lnTo>
                  <a:lnTo>
                    <a:pt x="46434" y="68214"/>
                  </a:lnTo>
                  <a:lnTo>
                    <a:pt x="46434" y="68214"/>
                  </a:lnTo>
                  <a:lnTo>
                    <a:pt x="46029" y="66762"/>
                  </a:lnTo>
                  <a:lnTo>
                    <a:pt x="45624" y="66139"/>
                  </a:lnTo>
                  <a:lnTo>
                    <a:pt x="44797" y="65720"/>
                  </a:lnTo>
                  <a:lnTo>
                    <a:pt x="44797" y="65720"/>
                  </a:lnTo>
                  <a:lnTo>
                    <a:pt x="43970" y="65515"/>
                  </a:lnTo>
                  <a:lnTo>
                    <a:pt x="42739" y="65097"/>
                  </a:lnTo>
                  <a:lnTo>
                    <a:pt x="39870" y="64892"/>
                  </a:lnTo>
                  <a:lnTo>
                    <a:pt x="39870" y="64892"/>
                  </a:lnTo>
                  <a:lnTo>
                    <a:pt x="38217" y="64679"/>
                  </a:lnTo>
                  <a:lnTo>
                    <a:pt x="35753" y="64055"/>
                  </a:lnTo>
                  <a:lnTo>
                    <a:pt x="33290" y="63014"/>
                  </a:lnTo>
                  <a:lnTo>
                    <a:pt x="30404" y="61767"/>
                  </a:lnTo>
                  <a:lnTo>
                    <a:pt x="30404" y="61767"/>
                  </a:lnTo>
                  <a:lnTo>
                    <a:pt x="27536" y="60520"/>
                  </a:lnTo>
                  <a:lnTo>
                    <a:pt x="25073" y="59479"/>
                  </a:lnTo>
                  <a:lnTo>
                    <a:pt x="22609" y="58650"/>
                  </a:lnTo>
                  <a:lnTo>
                    <a:pt x="20956" y="58445"/>
                  </a:lnTo>
                  <a:lnTo>
                    <a:pt x="20956" y="58445"/>
                  </a:lnTo>
                  <a:lnTo>
                    <a:pt x="18914" y="58027"/>
                  </a:lnTo>
                  <a:lnTo>
                    <a:pt x="15624" y="56985"/>
                  </a:lnTo>
                  <a:lnTo>
                    <a:pt x="11912" y="55534"/>
                  </a:lnTo>
                  <a:lnTo>
                    <a:pt x="7812" y="53655"/>
                  </a:lnTo>
                  <a:lnTo>
                    <a:pt x="7812" y="53655"/>
                  </a:lnTo>
                  <a:lnTo>
                    <a:pt x="2885" y="50539"/>
                  </a:lnTo>
                  <a:lnTo>
                    <a:pt x="0" y="48669"/>
                  </a:lnTo>
                  <a:lnTo>
                    <a:pt x="0" y="48669"/>
                  </a:lnTo>
                  <a:lnTo>
                    <a:pt x="0" y="4887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128575" y="3695900"/>
              <a:ext cx="86400" cy="47400"/>
            </a:xfrm>
            <a:custGeom>
              <a:pathLst>
                <a:path extrusionOk="0" fill="none" h="120000" w="120000">
                  <a:moveTo>
                    <a:pt x="70147" y="84587"/>
                  </a:moveTo>
                  <a:lnTo>
                    <a:pt x="70147" y="84587"/>
                  </a:lnTo>
                  <a:lnTo>
                    <a:pt x="66747" y="89195"/>
                  </a:lnTo>
                  <a:lnTo>
                    <a:pt x="63382" y="93803"/>
                  </a:lnTo>
                  <a:lnTo>
                    <a:pt x="59982" y="95381"/>
                  </a:lnTo>
                  <a:lnTo>
                    <a:pt x="56617" y="96896"/>
                  </a:lnTo>
                  <a:lnTo>
                    <a:pt x="56617" y="96896"/>
                  </a:lnTo>
                  <a:lnTo>
                    <a:pt x="54084" y="96896"/>
                  </a:lnTo>
                  <a:lnTo>
                    <a:pt x="50685" y="99989"/>
                  </a:lnTo>
                  <a:lnTo>
                    <a:pt x="46487" y="104597"/>
                  </a:lnTo>
                  <a:lnTo>
                    <a:pt x="43954" y="109205"/>
                  </a:lnTo>
                  <a:lnTo>
                    <a:pt x="43954" y="109205"/>
                  </a:lnTo>
                  <a:lnTo>
                    <a:pt x="40555" y="113813"/>
                  </a:lnTo>
                  <a:lnTo>
                    <a:pt x="37189" y="116906"/>
                  </a:lnTo>
                  <a:lnTo>
                    <a:pt x="33790" y="119936"/>
                  </a:lnTo>
                  <a:lnTo>
                    <a:pt x="30424" y="119936"/>
                  </a:lnTo>
                  <a:lnTo>
                    <a:pt x="30424" y="119936"/>
                  </a:lnTo>
                  <a:lnTo>
                    <a:pt x="27025" y="119936"/>
                  </a:lnTo>
                  <a:lnTo>
                    <a:pt x="23660" y="116906"/>
                  </a:lnTo>
                  <a:lnTo>
                    <a:pt x="20294" y="113813"/>
                  </a:lnTo>
                  <a:lnTo>
                    <a:pt x="17762" y="109205"/>
                  </a:lnTo>
                  <a:lnTo>
                    <a:pt x="17762" y="109205"/>
                  </a:lnTo>
                  <a:lnTo>
                    <a:pt x="15195" y="103082"/>
                  </a:lnTo>
                  <a:lnTo>
                    <a:pt x="14362" y="96896"/>
                  </a:lnTo>
                  <a:lnTo>
                    <a:pt x="15195" y="90773"/>
                  </a:lnTo>
                  <a:lnTo>
                    <a:pt x="17762" y="84587"/>
                  </a:lnTo>
                  <a:lnTo>
                    <a:pt x="17762" y="84587"/>
                  </a:lnTo>
                  <a:lnTo>
                    <a:pt x="20294" y="78463"/>
                  </a:lnTo>
                  <a:lnTo>
                    <a:pt x="21960" y="72277"/>
                  </a:lnTo>
                  <a:lnTo>
                    <a:pt x="23660" y="66154"/>
                  </a:lnTo>
                  <a:lnTo>
                    <a:pt x="23660" y="60031"/>
                  </a:lnTo>
                  <a:lnTo>
                    <a:pt x="23660" y="60031"/>
                  </a:lnTo>
                  <a:lnTo>
                    <a:pt x="22827" y="50752"/>
                  </a:lnTo>
                  <a:lnTo>
                    <a:pt x="21960" y="46144"/>
                  </a:lnTo>
                  <a:lnTo>
                    <a:pt x="20294" y="43114"/>
                  </a:lnTo>
                  <a:lnTo>
                    <a:pt x="20294" y="43114"/>
                  </a:lnTo>
                  <a:lnTo>
                    <a:pt x="18594" y="40021"/>
                  </a:lnTo>
                  <a:lnTo>
                    <a:pt x="16062" y="38506"/>
                  </a:lnTo>
                  <a:lnTo>
                    <a:pt x="10997" y="36927"/>
                  </a:lnTo>
                  <a:lnTo>
                    <a:pt x="10997" y="36927"/>
                  </a:lnTo>
                  <a:lnTo>
                    <a:pt x="5065" y="35412"/>
                  </a:lnTo>
                  <a:lnTo>
                    <a:pt x="2532" y="32319"/>
                  </a:lnTo>
                  <a:lnTo>
                    <a:pt x="832" y="30804"/>
                  </a:lnTo>
                  <a:lnTo>
                    <a:pt x="832" y="30804"/>
                  </a:lnTo>
                  <a:lnTo>
                    <a:pt x="0" y="27711"/>
                  </a:lnTo>
                  <a:lnTo>
                    <a:pt x="832" y="23103"/>
                  </a:lnTo>
                  <a:lnTo>
                    <a:pt x="1699" y="18495"/>
                  </a:lnTo>
                  <a:lnTo>
                    <a:pt x="4232" y="12372"/>
                  </a:lnTo>
                  <a:lnTo>
                    <a:pt x="4232" y="12372"/>
                  </a:lnTo>
                  <a:lnTo>
                    <a:pt x="5932" y="10794"/>
                  </a:lnTo>
                  <a:lnTo>
                    <a:pt x="9297" y="7764"/>
                  </a:lnTo>
                  <a:lnTo>
                    <a:pt x="17762" y="4671"/>
                  </a:lnTo>
                  <a:lnTo>
                    <a:pt x="27892" y="1578"/>
                  </a:lnTo>
                  <a:lnTo>
                    <a:pt x="39722" y="63"/>
                  </a:lnTo>
                  <a:lnTo>
                    <a:pt x="87042" y="63"/>
                  </a:lnTo>
                  <a:lnTo>
                    <a:pt x="87042" y="63"/>
                  </a:lnTo>
                  <a:lnTo>
                    <a:pt x="98872" y="1578"/>
                  </a:lnTo>
                  <a:lnTo>
                    <a:pt x="109002" y="3093"/>
                  </a:lnTo>
                  <a:lnTo>
                    <a:pt x="115767" y="4671"/>
                  </a:lnTo>
                  <a:lnTo>
                    <a:pt x="119132" y="6186"/>
                  </a:lnTo>
                  <a:lnTo>
                    <a:pt x="119132" y="6186"/>
                  </a:lnTo>
                  <a:lnTo>
                    <a:pt x="119965" y="7764"/>
                  </a:lnTo>
                  <a:lnTo>
                    <a:pt x="119132" y="10794"/>
                  </a:lnTo>
                  <a:lnTo>
                    <a:pt x="116600" y="20010"/>
                  </a:lnTo>
                  <a:lnTo>
                    <a:pt x="112367" y="30804"/>
                  </a:lnTo>
                  <a:lnTo>
                    <a:pt x="106470" y="43114"/>
                  </a:lnTo>
                  <a:lnTo>
                    <a:pt x="106470" y="43114"/>
                  </a:lnTo>
                  <a:lnTo>
                    <a:pt x="99705" y="53845"/>
                  </a:lnTo>
                  <a:lnTo>
                    <a:pt x="92940" y="63061"/>
                  </a:lnTo>
                  <a:lnTo>
                    <a:pt x="87042" y="70762"/>
                  </a:lnTo>
                  <a:lnTo>
                    <a:pt x="83642" y="72277"/>
                  </a:lnTo>
                  <a:lnTo>
                    <a:pt x="83642" y="72277"/>
                  </a:lnTo>
                  <a:lnTo>
                    <a:pt x="80277" y="73855"/>
                  </a:lnTo>
                  <a:lnTo>
                    <a:pt x="76877" y="75370"/>
                  </a:lnTo>
                  <a:lnTo>
                    <a:pt x="73512" y="79978"/>
                  </a:lnTo>
                  <a:lnTo>
                    <a:pt x="70147" y="84587"/>
                  </a:lnTo>
                  <a:lnTo>
                    <a:pt x="70147" y="8458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357500" y="3940075"/>
              <a:ext cx="18900" cy="34800"/>
            </a:xfrm>
            <a:custGeom>
              <a:pathLst>
                <a:path extrusionOk="0" fill="none" h="120000" w="120000">
                  <a:moveTo>
                    <a:pt x="92857" y="58920"/>
                  </a:moveTo>
                  <a:lnTo>
                    <a:pt x="92857" y="58920"/>
                  </a:lnTo>
                  <a:lnTo>
                    <a:pt x="81269" y="67300"/>
                  </a:lnTo>
                  <a:lnTo>
                    <a:pt x="69682" y="75766"/>
                  </a:lnTo>
                  <a:lnTo>
                    <a:pt x="61904" y="84146"/>
                  </a:lnTo>
                  <a:lnTo>
                    <a:pt x="61904" y="92613"/>
                  </a:lnTo>
                  <a:lnTo>
                    <a:pt x="61904" y="92613"/>
                  </a:lnTo>
                  <a:lnTo>
                    <a:pt x="58095" y="105226"/>
                  </a:lnTo>
                  <a:lnTo>
                    <a:pt x="50317" y="111533"/>
                  </a:lnTo>
                  <a:lnTo>
                    <a:pt x="46507" y="117840"/>
                  </a:lnTo>
                  <a:lnTo>
                    <a:pt x="46507" y="117840"/>
                  </a:lnTo>
                  <a:lnTo>
                    <a:pt x="38730" y="119913"/>
                  </a:lnTo>
                  <a:lnTo>
                    <a:pt x="30952" y="119913"/>
                  </a:lnTo>
                  <a:lnTo>
                    <a:pt x="23333" y="119913"/>
                  </a:lnTo>
                  <a:lnTo>
                    <a:pt x="15555" y="117840"/>
                  </a:lnTo>
                  <a:lnTo>
                    <a:pt x="15555" y="117840"/>
                  </a:lnTo>
                  <a:lnTo>
                    <a:pt x="11746" y="111533"/>
                  </a:lnTo>
                  <a:lnTo>
                    <a:pt x="3968" y="100993"/>
                  </a:lnTo>
                  <a:lnTo>
                    <a:pt x="3968" y="88380"/>
                  </a:lnTo>
                  <a:lnTo>
                    <a:pt x="158" y="75766"/>
                  </a:lnTo>
                  <a:lnTo>
                    <a:pt x="158" y="75766"/>
                  </a:lnTo>
                  <a:lnTo>
                    <a:pt x="3968" y="60993"/>
                  </a:lnTo>
                  <a:lnTo>
                    <a:pt x="15555" y="46306"/>
                  </a:lnTo>
                  <a:lnTo>
                    <a:pt x="27142" y="31533"/>
                  </a:lnTo>
                  <a:lnTo>
                    <a:pt x="46507" y="18920"/>
                  </a:lnTo>
                  <a:lnTo>
                    <a:pt x="46507" y="18920"/>
                  </a:lnTo>
                  <a:lnTo>
                    <a:pt x="65873" y="10539"/>
                  </a:lnTo>
                  <a:lnTo>
                    <a:pt x="81269" y="4233"/>
                  </a:lnTo>
                  <a:lnTo>
                    <a:pt x="96666" y="0"/>
                  </a:lnTo>
                  <a:lnTo>
                    <a:pt x="108253" y="2073"/>
                  </a:lnTo>
                  <a:lnTo>
                    <a:pt x="108253" y="2073"/>
                  </a:lnTo>
                  <a:lnTo>
                    <a:pt x="112222" y="6306"/>
                  </a:lnTo>
                  <a:lnTo>
                    <a:pt x="116031" y="12613"/>
                  </a:lnTo>
                  <a:lnTo>
                    <a:pt x="120000" y="27386"/>
                  </a:lnTo>
                  <a:lnTo>
                    <a:pt x="120000" y="27386"/>
                  </a:lnTo>
                  <a:lnTo>
                    <a:pt x="120000" y="33693"/>
                  </a:lnTo>
                  <a:lnTo>
                    <a:pt x="112222" y="42073"/>
                  </a:lnTo>
                  <a:lnTo>
                    <a:pt x="104444" y="52613"/>
                  </a:lnTo>
                  <a:lnTo>
                    <a:pt x="92857" y="58920"/>
                  </a:lnTo>
                  <a:lnTo>
                    <a:pt x="92857" y="5892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202850" y="3720875"/>
              <a:ext cx="204000" cy="279000"/>
            </a:xfrm>
            <a:custGeom>
              <a:pathLst>
                <a:path extrusionOk="0" fill="none" h="120000" w="120000">
                  <a:moveTo>
                    <a:pt x="119985" y="51356"/>
                  </a:moveTo>
                  <a:lnTo>
                    <a:pt x="119985" y="51356"/>
                  </a:lnTo>
                  <a:lnTo>
                    <a:pt x="111750" y="50571"/>
                  </a:lnTo>
                  <a:lnTo>
                    <a:pt x="107102" y="50043"/>
                  </a:lnTo>
                  <a:lnTo>
                    <a:pt x="104941" y="49516"/>
                  </a:lnTo>
                  <a:lnTo>
                    <a:pt x="104941" y="49516"/>
                  </a:lnTo>
                  <a:lnTo>
                    <a:pt x="104235" y="49258"/>
                  </a:lnTo>
                  <a:lnTo>
                    <a:pt x="103161" y="49000"/>
                  </a:lnTo>
                  <a:lnTo>
                    <a:pt x="100647" y="48731"/>
                  </a:lnTo>
                  <a:lnTo>
                    <a:pt x="100647" y="48731"/>
                  </a:lnTo>
                  <a:lnTo>
                    <a:pt x="99220" y="48473"/>
                  </a:lnTo>
                  <a:lnTo>
                    <a:pt x="97779" y="47946"/>
                  </a:lnTo>
                  <a:lnTo>
                    <a:pt x="96352" y="47429"/>
                  </a:lnTo>
                  <a:lnTo>
                    <a:pt x="94911" y="46644"/>
                  </a:lnTo>
                  <a:lnTo>
                    <a:pt x="94911" y="46644"/>
                  </a:lnTo>
                  <a:lnTo>
                    <a:pt x="93838" y="45848"/>
                  </a:lnTo>
                  <a:lnTo>
                    <a:pt x="92764" y="45332"/>
                  </a:lnTo>
                  <a:lnTo>
                    <a:pt x="91691" y="45332"/>
                  </a:lnTo>
                  <a:lnTo>
                    <a:pt x="90985" y="45590"/>
                  </a:lnTo>
                  <a:lnTo>
                    <a:pt x="90985" y="45590"/>
                  </a:lnTo>
                  <a:lnTo>
                    <a:pt x="90617" y="46117"/>
                  </a:lnTo>
                  <a:lnTo>
                    <a:pt x="90617" y="46902"/>
                  </a:lnTo>
                  <a:lnTo>
                    <a:pt x="91338" y="47688"/>
                  </a:lnTo>
                  <a:lnTo>
                    <a:pt x="92411" y="48731"/>
                  </a:lnTo>
                  <a:lnTo>
                    <a:pt x="92411" y="48731"/>
                  </a:lnTo>
                  <a:lnTo>
                    <a:pt x="93485" y="49516"/>
                  </a:lnTo>
                  <a:lnTo>
                    <a:pt x="94911" y="50043"/>
                  </a:lnTo>
                  <a:lnTo>
                    <a:pt x="96705" y="50571"/>
                  </a:lnTo>
                  <a:lnTo>
                    <a:pt x="97779" y="50571"/>
                  </a:lnTo>
                  <a:lnTo>
                    <a:pt x="97779" y="50571"/>
                  </a:lnTo>
                  <a:lnTo>
                    <a:pt x="99220" y="50829"/>
                  </a:lnTo>
                  <a:lnTo>
                    <a:pt x="100647" y="51356"/>
                  </a:lnTo>
                  <a:lnTo>
                    <a:pt x="102088" y="51883"/>
                  </a:lnTo>
                  <a:lnTo>
                    <a:pt x="103514" y="52668"/>
                  </a:lnTo>
                  <a:lnTo>
                    <a:pt x="103514" y="52668"/>
                  </a:lnTo>
                  <a:lnTo>
                    <a:pt x="103867" y="53185"/>
                  </a:lnTo>
                  <a:lnTo>
                    <a:pt x="104235" y="53712"/>
                  </a:lnTo>
                  <a:lnTo>
                    <a:pt x="103867" y="55282"/>
                  </a:lnTo>
                  <a:lnTo>
                    <a:pt x="102441" y="57122"/>
                  </a:lnTo>
                  <a:lnTo>
                    <a:pt x="100647" y="58951"/>
                  </a:lnTo>
                  <a:lnTo>
                    <a:pt x="100647" y="58951"/>
                  </a:lnTo>
                  <a:lnTo>
                    <a:pt x="98147" y="60521"/>
                  </a:lnTo>
                  <a:lnTo>
                    <a:pt x="96000" y="61834"/>
                  </a:lnTo>
                  <a:lnTo>
                    <a:pt x="93838" y="62619"/>
                  </a:lnTo>
                  <a:lnTo>
                    <a:pt x="92411" y="62888"/>
                  </a:lnTo>
                  <a:lnTo>
                    <a:pt x="92411" y="62888"/>
                  </a:lnTo>
                  <a:lnTo>
                    <a:pt x="89897" y="63146"/>
                  </a:lnTo>
                  <a:lnTo>
                    <a:pt x="88823" y="63404"/>
                  </a:lnTo>
                  <a:lnTo>
                    <a:pt x="88117" y="63931"/>
                  </a:lnTo>
                  <a:lnTo>
                    <a:pt x="88117" y="63931"/>
                  </a:lnTo>
                  <a:lnTo>
                    <a:pt x="87397" y="64190"/>
                  </a:lnTo>
                  <a:lnTo>
                    <a:pt x="86676" y="64458"/>
                  </a:lnTo>
                  <a:lnTo>
                    <a:pt x="85970" y="64190"/>
                  </a:lnTo>
                  <a:lnTo>
                    <a:pt x="85250" y="63931"/>
                  </a:lnTo>
                  <a:lnTo>
                    <a:pt x="85250" y="63931"/>
                  </a:lnTo>
                  <a:lnTo>
                    <a:pt x="84897" y="63404"/>
                  </a:lnTo>
                  <a:lnTo>
                    <a:pt x="84176" y="62619"/>
                  </a:lnTo>
                  <a:lnTo>
                    <a:pt x="83808" y="60790"/>
                  </a:lnTo>
                  <a:lnTo>
                    <a:pt x="83808" y="60790"/>
                  </a:lnTo>
                  <a:lnTo>
                    <a:pt x="83455" y="59736"/>
                  </a:lnTo>
                  <a:lnTo>
                    <a:pt x="82382" y="58165"/>
                  </a:lnTo>
                  <a:lnTo>
                    <a:pt x="80588" y="56595"/>
                  </a:lnTo>
                  <a:lnTo>
                    <a:pt x="78441" y="54766"/>
                  </a:lnTo>
                  <a:lnTo>
                    <a:pt x="78441" y="54766"/>
                  </a:lnTo>
                  <a:lnTo>
                    <a:pt x="76294" y="52926"/>
                  </a:lnTo>
                  <a:lnTo>
                    <a:pt x="74500" y="51356"/>
                  </a:lnTo>
                  <a:lnTo>
                    <a:pt x="73073" y="49785"/>
                  </a:lnTo>
                  <a:lnTo>
                    <a:pt x="72705" y="48731"/>
                  </a:lnTo>
                  <a:lnTo>
                    <a:pt x="72705" y="48731"/>
                  </a:lnTo>
                  <a:lnTo>
                    <a:pt x="72705" y="47946"/>
                  </a:lnTo>
                  <a:lnTo>
                    <a:pt x="72352" y="47429"/>
                  </a:lnTo>
                  <a:lnTo>
                    <a:pt x="72000" y="47429"/>
                  </a:lnTo>
                  <a:lnTo>
                    <a:pt x="71279" y="47688"/>
                  </a:lnTo>
                  <a:lnTo>
                    <a:pt x="71279" y="47688"/>
                  </a:lnTo>
                  <a:lnTo>
                    <a:pt x="70926" y="48215"/>
                  </a:lnTo>
                  <a:lnTo>
                    <a:pt x="70205" y="49000"/>
                  </a:lnTo>
                  <a:lnTo>
                    <a:pt x="69852" y="50571"/>
                  </a:lnTo>
                  <a:lnTo>
                    <a:pt x="69852" y="50571"/>
                  </a:lnTo>
                  <a:lnTo>
                    <a:pt x="70205" y="51614"/>
                  </a:lnTo>
                  <a:lnTo>
                    <a:pt x="71279" y="52926"/>
                  </a:lnTo>
                  <a:lnTo>
                    <a:pt x="72352" y="54497"/>
                  </a:lnTo>
                  <a:lnTo>
                    <a:pt x="74147" y="55809"/>
                  </a:lnTo>
                  <a:lnTo>
                    <a:pt x="74147" y="55809"/>
                  </a:lnTo>
                  <a:lnTo>
                    <a:pt x="75573" y="57122"/>
                  </a:lnTo>
                  <a:lnTo>
                    <a:pt x="77014" y="58424"/>
                  </a:lnTo>
                  <a:lnTo>
                    <a:pt x="78088" y="59736"/>
                  </a:lnTo>
                  <a:lnTo>
                    <a:pt x="78441" y="60790"/>
                  </a:lnTo>
                  <a:lnTo>
                    <a:pt x="78441" y="60790"/>
                  </a:lnTo>
                  <a:lnTo>
                    <a:pt x="78441" y="61834"/>
                  </a:lnTo>
                  <a:lnTo>
                    <a:pt x="79161" y="62888"/>
                  </a:lnTo>
                  <a:lnTo>
                    <a:pt x="79882" y="63931"/>
                  </a:lnTo>
                  <a:lnTo>
                    <a:pt x="80955" y="64975"/>
                  </a:lnTo>
                  <a:lnTo>
                    <a:pt x="80955" y="64975"/>
                  </a:lnTo>
                  <a:lnTo>
                    <a:pt x="82735" y="65760"/>
                  </a:lnTo>
                  <a:lnTo>
                    <a:pt x="84897" y="66287"/>
                  </a:lnTo>
                  <a:lnTo>
                    <a:pt x="87044" y="66814"/>
                  </a:lnTo>
                  <a:lnTo>
                    <a:pt x="89544" y="67073"/>
                  </a:lnTo>
                  <a:lnTo>
                    <a:pt x="89544" y="67073"/>
                  </a:lnTo>
                  <a:lnTo>
                    <a:pt x="91691" y="67073"/>
                  </a:lnTo>
                  <a:lnTo>
                    <a:pt x="93485" y="67600"/>
                  </a:lnTo>
                  <a:lnTo>
                    <a:pt x="94558" y="68127"/>
                  </a:lnTo>
                  <a:lnTo>
                    <a:pt x="94911" y="68643"/>
                  </a:lnTo>
                  <a:lnTo>
                    <a:pt x="94911" y="69170"/>
                  </a:lnTo>
                  <a:lnTo>
                    <a:pt x="94911" y="69170"/>
                  </a:lnTo>
                  <a:lnTo>
                    <a:pt x="94558" y="70214"/>
                  </a:lnTo>
                  <a:lnTo>
                    <a:pt x="92764" y="72311"/>
                  </a:lnTo>
                  <a:lnTo>
                    <a:pt x="89897" y="74667"/>
                  </a:lnTo>
                  <a:lnTo>
                    <a:pt x="86676" y="77292"/>
                  </a:lnTo>
                  <a:lnTo>
                    <a:pt x="86676" y="77292"/>
                  </a:lnTo>
                  <a:lnTo>
                    <a:pt x="83455" y="79917"/>
                  </a:lnTo>
                  <a:lnTo>
                    <a:pt x="80955" y="82789"/>
                  </a:lnTo>
                  <a:lnTo>
                    <a:pt x="78794" y="85414"/>
                  </a:lnTo>
                  <a:lnTo>
                    <a:pt x="78441" y="86458"/>
                  </a:lnTo>
                  <a:lnTo>
                    <a:pt x="78441" y="87512"/>
                  </a:lnTo>
                  <a:lnTo>
                    <a:pt x="78441" y="87512"/>
                  </a:lnTo>
                  <a:lnTo>
                    <a:pt x="78441" y="89082"/>
                  </a:lnTo>
                  <a:lnTo>
                    <a:pt x="78794" y="90653"/>
                  </a:lnTo>
                  <a:lnTo>
                    <a:pt x="79161" y="91707"/>
                  </a:lnTo>
                  <a:lnTo>
                    <a:pt x="79882" y="92493"/>
                  </a:lnTo>
                  <a:lnTo>
                    <a:pt x="79882" y="92493"/>
                  </a:lnTo>
                  <a:lnTo>
                    <a:pt x="80235" y="93009"/>
                  </a:lnTo>
                  <a:lnTo>
                    <a:pt x="80588" y="93794"/>
                  </a:lnTo>
                  <a:lnTo>
                    <a:pt x="80955" y="95634"/>
                  </a:lnTo>
                  <a:lnTo>
                    <a:pt x="80955" y="95634"/>
                  </a:lnTo>
                  <a:lnTo>
                    <a:pt x="80588" y="96677"/>
                  </a:lnTo>
                  <a:lnTo>
                    <a:pt x="79161" y="98517"/>
                  </a:lnTo>
                  <a:lnTo>
                    <a:pt x="77014" y="100614"/>
                  </a:lnTo>
                  <a:lnTo>
                    <a:pt x="74147" y="102701"/>
                  </a:lnTo>
                  <a:lnTo>
                    <a:pt x="74147" y="102701"/>
                  </a:lnTo>
                  <a:lnTo>
                    <a:pt x="71279" y="104799"/>
                  </a:lnTo>
                  <a:lnTo>
                    <a:pt x="69132" y="106897"/>
                  </a:lnTo>
                  <a:lnTo>
                    <a:pt x="67691" y="108736"/>
                  </a:lnTo>
                  <a:lnTo>
                    <a:pt x="66985" y="109780"/>
                  </a:lnTo>
                  <a:lnTo>
                    <a:pt x="66985" y="109780"/>
                  </a:lnTo>
                  <a:lnTo>
                    <a:pt x="66617" y="111092"/>
                  </a:lnTo>
                  <a:lnTo>
                    <a:pt x="65544" y="112663"/>
                  </a:lnTo>
                  <a:lnTo>
                    <a:pt x="63764" y="114233"/>
                  </a:lnTo>
                  <a:lnTo>
                    <a:pt x="61602" y="116073"/>
                  </a:lnTo>
                  <a:lnTo>
                    <a:pt x="61602" y="116073"/>
                  </a:lnTo>
                  <a:lnTo>
                    <a:pt x="59102" y="117644"/>
                  </a:lnTo>
                  <a:lnTo>
                    <a:pt x="56955" y="118945"/>
                  </a:lnTo>
                  <a:lnTo>
                    <a:pt x="54808" y="119741"/>
                  </a:lnTo>
                  <a:lnTo>
                    <a:pt x="53014" y="119999"/>
                  </a:lnTo>
                  <a:lnTo>
                    <a:pt x="53014" y="119999"/>
                  </a:lnTo>
                  <a:lnTo>
                    <a:pt x="51941" y="119999"/>
                  </a:lnTo>
                  <a:lnTo>
                    <a:pt x="50500" y="119472"/>
                  </a:lnTo>
                  <a:lnTo>
                    <a:pt x="49073" y="118945"/>
                  </a:lnTo>
                  <a:lnTo>
                    <a:pt x="47647" y="118160"/>
                  </a:lnTo>
                  <a:lnTo>
                    <a:pt x="47647" y="118160"/>
                  </a:lnTo>
                  <a:lnTo>
                    <a:pt x="46573" y="117116"/>
                  </a:lnTo>
                  <a:lnTo>
                    <a:pt x="45485" y="116073"/>
                  </a:lnTo>
                  <a:lnTo>
                    <a:pt x="45132" y="115019"/>
                  </a:lnTo>
                  <a:lnTo>
                    <a:pt x="44779" y="113975"/>
                  </a:lnTo>
                  <a:lnTo>
                    <a:pt x="44779" y="113975"/>
                  </a:lnTo>
                  <a:lnTo>
                    <a:pt x="44411" y="112136"/>
                  </a:lnTo>
                  <a:lnTo>
                    <a:pt x="44058" y="111350"/>
                  </a:lnTo>
                  <a:lnTo>
                    <a:pt x="43338" y="110823"/>
                  </a:lnTo>
                  <a:lnTo>
                    <a:pt x="43338" y="110823"/>
                  </a:lnTo>
                  <a:lnTo>
                    <a:pt x="42985" y="110307"/>
                  </a:lnTo>
                  <a:lnTo>
                    <a:pt x="42264" y="109522"/>
                  </a:lnTo>
                  <a:lnTo>
                    <a:pt x="41911" y="107951"/>
                  </a:lnTo>
                  <a:lnTo>
                    <a:pt x="41911" y="107951"/>
                  </a:lnTo>
                  <a:lnTo>
                    <a:pt x="41558" y="106112"/>
                  </a:lnTo>
                  <a:lnTo>
                    <a:pt x="41191" y="105326"/>
                  </a:lnTo>
                  <a:lnTo>
                    <a:pt x="40470" y="104799"/>
                  </a:lnTo>
                  <a:lnTo>
                    <a:pt x="40470" y="104799"/>
                  </a:lnTo>
                  <a:lnTo>
                    <a:pt x="40117" y="104014"/>
                  </a:lnTo>
                  <a:lnTo>
                    <a:pt x="39764" y="102970"/>
                  </a:lnTo>
                  <a:lnTo>
                    <a:pt x="39397" y="101400"/>
                  </a:lnTo>
                  <a:lnTo>
                    <a:pt x="39044" y="99560"/>
                  </a:lnTo>
                  <a:lnTo>
                    <a:pt x="39044" y="99560"/>
                  </a:lnTo>
                  <a:lnTo>
                    <a:pt x="39397" y="97990"/>
                  </a:lnTo>
                  <a:lnTo>
                    <a:pt x="39764" y="96419"/>
                  </a:lnTo>
                  <a:lnTo>
                    <a:pt x="40117" y="95376"/>
                  </a:lnTo>
                  <a:lnTo>
                    <a:pt x="40470" y="94580"/>
                  </a:lnTo>
                  <a:lnTo>
                    <a:pt x="40470" y="94580"/>
                  </a:lnTo>
                  <a:lnTo>
                    <a:pt x="41191" y="94063"/>
                  </a:lnTo>
                  <a:lnTo>
                    <a:pt x="41558" y="93278"/>
                  </a:lnTo>
                  <a:lnTo>
                    <a:pt x="41911" y="91438"/>
                  </a:lnTo>
                  <a:lnTo>
                    <a:pt x="41911" y="91438"/>
                  </a:lnTo>
                  <a:lnTo>
                    <a:pt x="41558" y="90395"/>
                  </a:lnTo>
                  <a:lnTo>
                    <a:pt x="40838" y="89082"/>
                  </a:lnTo>
                  <a:lnTo>
                    <a:pt x="39397" y="87770"/>
                  </a:lnTo>
                  <a:lnTo>
                    <a:pt x="37970" y="86458"/>
                  </a:lnTo>
                  <a:lnTo>
                    <a:pt x="37970" y="86458"/>
                  </a:lnTo>
                  <a:lnTo>
                    <a:pt x="36176" y="84887"/>
                  </a:lnTo>
                  <a:lnTo>
                    <a:pt x="34750" y="83058"/>
                  </a:lnTo>
                  <a:lnTo>
                    <a:pt x="34029" y="80961"/>
                  </a:lnTo>
                  <a:lnTo>
                    <a:pt x="33676" y="79132"/>
                  </a:lnTo>
                  <a:lnTo>
                    <a:pt x="33676" y="79132"/>
                  </a:lnTo>
                  <a:lnTo>
                    <a:pt x="33676" y="77550"/>
                  </a:lnTo>
                  <a:lnTo>
                    <a:pt x="33308" y="75980"/>
                  </a:lnTo>
                  <a:lnTo>
                    <a:pt x="32602" y="74936"/>
                  </a:lnTo>
                  <a:lnTo>
                    <a:pt x="32235" y="74151"/>
                  </a:lnTo>
                  <a:lnTo>
                    <a:pt x="32235" y="74151"/>
                  </a:lnTo>
                  <a:lnTo>
                    <a:pt x="31529" y="73624"/>
                  </a:lnTo>
                  <a:lnTo>
                    <a:pt x="30455" y="73366"/>
                  </a:lnTo>
                  <a:lnTo>
                    <a:pt x="27941" y="73097"/>
                  </a:lnTo>
                  <a:lnTo>
                    <a:pt x="27941" y="73097"/>
                  </a:lnTo>
                  <a:lnTo>
                    <a:pt x="25794" y="73366"/>
                  </a:lnTo>
                  <a:lnTo>
                    <a:pt x="24720" y="73624"/>
                  </a:lnTo>
                  <a:lnTo>
                    <a:pt x="24000" y="74151"/>
                  </a:lnTo>
                  <a:lnTo>
                    <a:pt x="24000" y="74151"/>
                  </a:lnTo>
                  <a:lnTo>
                    <a:pt x="22926" y="74667"/>
                  </a:lnTo>
                  <a:lnTo>
                    <a:pt x="21132" y="74936"/>
                  </a:lnTo>
                  <a:lnTo>
                    <a:pt x="18985" y="75194"/>
                  </a:lnTo>
                  <a:lnTo>
                    <a:pt x="16838" y="75194"/>
                  </a:lnTo>
                  <a:lnTo>
                    <a:pt x="16838" y="75194"/>
                  </a:lnTo>
                  <a:lnTo>
                    <a:pt x="14338" y="74936"/>
                  </a:lnTo>
                  <a:lnTo>
                    <a:pt x="11470" y="73882"/>
                  </a:lnTo>
                  <a:lnTo>
                    <a:pt x="8250" y="72580"/>
                  </a:lnTo>
                  <a:lnTo>
                    <a:pt x="5735" y="71010"/>
                  </a:lnTo>
                  <a:lnTo>
                    <a:pt x="5735" y="71010"/>
                  </a:lnTo>
                  <a:lnTo>
                    <a:pt x="4661" y="70214"/>
                  </a:lnTo>
                  <a:lnTo>
                    <a:pt x="3588" y="68912"/>
                  </a:lnTo>
                  <a:lnTo>
                    <a:pt x="1794" y="65760"/>
                  </a:lnTo>
                  <a:lnTo>
                    <a:pt x="720" y="62361"/>
                  </a:lnTo>
                  <a:lnTo>
                    <a:pt x="0" y="58951"/>
                  </a:lnTo>
                  <a:lnTo>
                    <a:pt x="0" y="58951"/>
                  </a:lnTo>
                  <a:lnTo>
                    <a:pt x="367" y="57122"/>
                  </a:lnTo>
                  <a:lnTo>
                    <a:pt x="720" y="55282"/>
                  </a:lnTo>
                  <a:lnTo>
                    <a:pt x="2161" y="51614"/>
                  </a:lnTo>
                  <a:lnTo>
                    <a:pt x="3235" y="49785"/>
                  </a:lnTo>
                  <a:lnTo>
                    <a:pt x="4308" y="48215"/>
                  </a:lnTo>
                  <a:lnTo>
                    <a:pt x="5735" y="46644"/>
                  </a:lnTo>
                  <a:lnTo>
                    <a:pt x="7161" y="45590"/>
                  </a:lnTo>
                  <a:lnTo>
                    <a:pt x="7161" y="45590"/>
                  </a:lnTo>
                  <a:lnTo>
                    <a:pt x="10029" y="43492"/>
                  </a:lnTo>
                  <a:lnTo>
                    <a:pt x="12897" y="41922"/>
                  </a:lnTo>
                  <a:lnTo>
                    <a:pt x="15411" y="40878"/>
                  </a:lnTo>
                  <a:lnTo>
                    <a:pt x="16838" y="40351"/>
                  </a:lnTo>
                  <a:lnTo>
                    <a:pt x="16838" y="40351"/>
                  </a:lnTo>
                  <a:lnTo>
                    <a:pt x="19352" y="40093"/>
                  </a:lnTo>
                  <a:lnTo>
                    <a:pt x="20426" y="39824"/>
                  </a:lnTo>
                  <a:lnTo>
                    <a:pt x="21132" y="39307"/>
                  </a:lnTo>
                  <a:lnTo>
                    <a:pt x="21132" y="39307"/>
                  </a:lnTo>
                  <a:lnTo>
                    <a:pt x="22205" y="39038"/>
                  </a:lnTo>
                  <a:lnTo>
                    <a:pt x="23647" y="38780"/>
                  </a:lnTo>
                  <a:lnTo>
                    <a:pt x="25794" y="38522"/>
                  </a:lnTo>
                  <a:lnTo>
                    <a:pt x="27941" y="38522"/>
                  </a:lnTo>
                  <a:lnTo>
                    <a:pt x="27941" y="38522"/>
                  </a:lnTo>
                  <a:lnTo>
                    <a:pt x="30455" y="38522"/>
                  </a:lnTo>
                  <a:lnTo>
                    <a:pt x="32955" y="39038"/>
                  </a:lnTo>
                  <a:lnTo>
                    <a:pt x="34750" y="39566"/>
                  </a:lnTo>
                  <a:lnTo>
                    <a:pt x="36544" y="40351"/>
                  </a:lnTo>
                  <a:lnTo>
                    <a:pt x="36544" y="40351"/>
                  </a:lnTo>
                  <a:lnTo>
                    <a:pt x="37617" y="41136"/>
                  </a:lnTo>
                  <a:lnTo>
                    <a:pt x="39044" y="41922"/>
                  </a:lnTo>
                  <a:lnTo>
                    <a:pt x="40838" y="42449"/>
                  </a:lnTo>
                  <a:lnTo>
                    <a:pt x="41911" y="42449"/>
                  </a:lnTo>
                  <a:lnTo>
                    <a:pt x="41911" y="42449"/>
                  </a:lnTo>
                  <a:lnTo>
                    <a:pt x="44411" y="42707"/>
                  </a:lnTo>
                  <a:lnTo>
                    <a:pt x="45485" y="43234"/>
                  </a:lnTo>
                  <a:lnTo>
                    <a:pt x="46205" y="43492"/>
                  </a:lnTo>
                  <a:lnTo>
                    <a:pt x="46205" y="43492"/>
                  </a:lnTo>
                  <a:lnTo>
                    <a:pt x="46926" y="43761"/>
                  </a:lnTo>
                  <a:lnTo>
                    <a:pt x="47647" y="44019"/>
                  </a:lnTo>
                  <a:lnTo>
                    <a:pt x="48352" y="43761"/>
                  </a:lnTo>
                  <a:lnTo>
                    <a:pt x="49073" y="43492"/>
                  </a:lnTo>
                  <a:lnTo>
                    <a:pt x="49073" y="43492"/>
                  </a:lnTo>
                  <a:lnTo>
                    <a:pt x="49794" y="43234"/>
                  </a:lnTo>
                  <a:lnTo>
                    <a:pt x="50867" y="42707"/>
                  </a:lnTo>
                  <a:lnTo>
                    <a:pt x="53014" y="42449"/>
                  </a:lnTo>
                  <a:lnTo>
                    <a:pt x="53014" y="42449"/>
                  </a:lnTo>
                  <a:lnTo>
                    <a:pt x="55514" y="42707"/>
                  </a:lnTo>
                  <a:lnTo>
                    <a:pt x="56588" y="43234"/>
                  </a:lnTo>
                  <a:lnTo>
                    <a:pt x="57308" y="43492"/>
                  </a:lnTo>
                  <a:lnTo>
                    <a:pt x="57308" y="43492"/>
                  </a:lnTo>
                  <a:lnTo>
                    <a:pt x="58382" y="44019"/>
                  </a:lnTo>
                  <a:lnTo>
                    <a:pt x="59823" y="44277"/>
                  </a:lnTo>
                  <a:lnTo>
                    <a:pt x="61970" y="44546"/>
                  </a:lnTo>
                  <a:lnTo>
                    <a:pt x="64470" y="44546"/>
                  </a:lnTo>
                  <a:lnTo>
                    <a:pt x="64470" y="44546"/>
                  </a:lnTo>
                  <a:lnTo>
                    <a:pt x="66617" y="44546"/>
                  </a:lnTo>
                  <a:lnTo>
                    <a:pt x="68779" y="44277"/>
                  </a:lnTo>
                  <a:lnTo>
                    <a:pt x="70205" y="44019"/>
                  </a:lnTo>
                  <a:lnTo>
                    <a:pt x="71279" y="43492"/>
                  </a:lnTo>
                  <a:lnTo>
                    <a:pt x="71279" y="43492"/>
                  </a:lnTo>
                  <a:lnTo>
                    <a:pt x="72000" y="42976"/>
                  </a:lnTo>
                  <a:lnTo>
                    <a:pt x="72352" y="42180"/>
                  </a:lnTo>
                  <a:lnTo>
                    <a:pt x="72705" y="40351"/>
                  </a:lnTo>
                  <a:lnTo>
                    <a:pt x="72705" y="40351"/>
                  </a:lnTo>
                  <a:lnTo>
                    <a:pt x="72705" y="40093"/>
                  </a:lnTo>
                  <a:lnTo>
                    <a:pt x="72352" y="39566"/>
                  </a:lnTo>
                  <a:lnTo>
                    <a:pt x="70926" y="39038"/>
                  </a:lnTo>
                  <a:lnTo>
                    <a:pt x="69132" y="38522"/>
                  </a:lnTo>
                  <a:lnTo>
                    <a:pt x="66985" y="38522"/>
                  </a:lnTo>
                  <a:lnTo>
                    <a:pt x="66985" y="38522"/>
                  </a:lnTo>
                  <a:lnTo>
                    <a:pt x="64838" y="38253"/>
                  </a:lnTo>
                  <a:lnTo>
                    <a:pt x="62323" y="37726"/>
                  </a:lnTo>
                  <a:lnTo>
                    <a:pt x="60176" y="37210"/>
                  </a:lnTo>
                  <a:lnTo>
                    <a:pt x="58750" y="36424"/>
                  </a:lnTo>
                  <a:lnTo>
                    <a:pt x="58750" y="36424"/>
                  </a:lnTo>
                  <a:lnTo>
                    <a:pt x="57308" y="35639"/>
                  </a:lnTo>
                  <a:lnTo>
                    <a:pt x="55882" y="34854"/>
                  </a:lnTo>
                  <a:lnTo>
                    <a:pt x="54441" y="34585"/>
                  </a:lnTo>
                  <a:lnTo>
                    <a:pt x="53014" y="34327"/>
                  </a:lnTo>
                  <a:lnTo>
                    <a:pt x="53014" y="34327"/>
                  </a:lnTo>
                  <a:lnTo>
                    <a:pt x="51941" y="34058"/>
                  </a:lnTo>
                  <a:lnTo>
                    <a:pt x="50500" y="33800"/>
                  </a:lnTo>
                  <a:lnTo>
                    <a:pt x="49073" y="33014"/>
                  </a:lnTo>
                  <a:lnTo>
                    <a:pt x="47647" y="32229"/>
                  </a:lnTo>
                  <a:lnTo>
                    <a:pt x="47647" y="32229"/>
                  </a:lnTo>
                  <a:lnTo>
                    <a:pt x="46573" y="31444"/>
                  </a:lnTo>
                  <a:lnTo>
                    <a:pt x="45132" y="31186"/>
                  </a:lnTo>
                  <a:lnTo>
                    <a:pt x="44058" y="30917"/>
                  </a:lnTo>
                  <a:lnTo>
                    <a:pt x="43338" y="31186"/>
                  </a:lnTo>
                  <a:lnTo>
                    <a:pt x="43338" y="31186"/>
                  </a:lnTo>
                  <a:lnTo>
                    <a:pt x="42632" y="31444"/>
                  </a:lnTo>
                  <a:lnTo>
                    <a:pt x="41558" y="31444"/>
                  </a:lnTo>
                  <a:lnTo>
                    <a:pt x="40470" y="30917"/>
                  </a:lnTo>
                  <a:lnTo>
                    <a:pt x="39044" y="30131"/>
                  </a:lnTo>
                  <a:lnTo>
                    <a:pt x="39044" y="30131"/>
                  </a:lnTo>
                  <a:lnTo>
                    <a:pt x="37970" y="29604"/>
                  </a:lnTo>
                  <a:lnTo>
                    <a:pt x="36897" y="29088"/>
                  </a:lnTo>
                  <a:lnTo>
                    <a:pt x="35823" y="29088"/>
                  </a:lnTo>
                  <a:lnTo>
                    <a:pt x="35102" y="29088"/>
                  </a:lnTo>
                  <a:lnTo>
                    <a:pt x="35102" y="29088"/>
                  </a:lnTo>
                  <a:lnTo>
                    <a:pt x="34382" y="29604"/>
                  </a:lnTo>
                  <a:lnTo>
                    <a:pt x="33308" y="29873"/>
                  </a:lnTo>
                  <a:lnTo>
                    <a:pt x="30808" y="30131"/>
                  </a:lnTo>
                  <a:lnTo>
                    <a:pt x="30808" y="30131"/>
                  </a:lnTo>
                  <a:lnTo>
                    <a:pt x="29367" y="30658"/>
                  </a:lnTo>
                  <a:lnTo>
                    <a:pt x="27220" y="31444"/>
                  </a:lnTo>
                  <a:lnTo>
                    <a:pt x="24720" y="32756"/>
                  </a:lnTo>
                  <a:lnTo>
                    <a:pt x="22573" y="34327"/>
                  </a:lnTo>
                  <a:lnTo>
                    <a:pt x="22573" y="34327"/>
                  </a:lnTo>
                  <a:lnTo>
                    <a:pt x="20058" y="35897"/>
                  </a:lnTo>
                  <a:lnTo>
                    <a:pt x="17558" y="37210"/>
                  </a:lnTo>
                  <a:lnTo>
                    <a:pt x="15764" y="37995"/>
                  </a:lnTo>
                  <a:lnTo>
                    <a:pt x="13970" y="38522"/>
                  </a:lnTo>
                  <a:lnTo>
                    <a:pt x="13970" y="38522"/>
                  </a:lnTo>
                  <a:lnTo>
                    <a:pt x="11823" y="37995"/>
                  </a:lnTo>
                  <a:lnTo>
                    <a:pt x="10750" y="37726"/>
                  </a:lnTo>
                  <a:lnTo>
                    <a:pt x="10029" y="37468"/>
                  </a:lnTo>
                  <a:lnTo>
                    <a:pt x="10029" y="37468"/>
                  </a:lnTo>
                  <a:lnTo>
                    <a:pt x="9323" y="36941"/>
                  </a:lnTo>
                  <a:lnTo>
                    <a:pt x="8955" y="36155"/>
                  </a:lnTo>
                  <a:lnTo>
                    <a:pt x="8602" y="34327"/>
                  </a:lnTo>
                  <a:lnTo>
                    <a:pt x="8602" y="34327"/>
                  </a:lnTo>
                  <a:lnTo>
                    <a:pt x="8955" y="32487"/>
                  </a:lnTo>
                  <a:lnTo>
                    <a:pt x="9323" y="31702"/>
                  </a:lnTo>
                  <a:lnTo>
                    <a:pt x="10029" y="31186"/>
                  </a:lnTo>
                  <a:lnTo>
                    <a:pt x="10029" y="31186"/>
                  </a:lnTo>
                  <a:lnTo>
                    <a:pt x="10750" y="30917"/>
                  </a:lnTo>
                  <a:lnTo>
                    <a:pt x="12544" y="30658"/>
                  </a:lnTo>
                  <a:lnTo>
                    <a:pt x="14691" y="30400"/>
                  </a:lnTo>
                  <a:lnTo>
                    <a:pt x="16838" y="30131"/>
                  </a:lnTo>
                  <a:lnTo>
                    <a:pt x="16838" y="30131"/>
                  </a:lnTo>
                  <a:lnTo>
                    <a:pt x="18985" y="30131"/>
                  </a:lnTo>
                  <a:lnTo>
                    <a:pt x="20779" y="29604"/>
                  </a:lnTo>
                  <a:lnTo>
                    <a:pt x="21852" y="29088"/>
                  </a:lnTo>
                  <a:lnTo>
                    <a:pt x="22205" y="28561"/>
                  </a:lnTo>
                  <a:lnTo>
                    <a:pt x="22573" y="28303"/>
                  </a:lnTo>
                  <a:lnTo>
                    <a:pt x="22573" y="28303"/>
                  </a:lnTo>
                  <a:lnTo>
                    <a:pt x="21852" y="26463"/>
                  </a:lnTo>
                  <a:lnTo>
                    <a:pt x="21500" y="25678"/>
                  </a:lnTo>
                  <a:lnTo>
                    <a:pt x="21132" y="25151"/>
                  </a:lnTo>
                  <a:lnTo>
                    <a:pt x="21132" y="25151"/>
                  </a:lnTo>
                  <a:lnTo>
                    <a:pt x="20426" y="24634"/>
                  </a:lnTo>
                  <a:lnTo>
                    <a:pt x="20426" y="24107"/>
                  </a:lnTo>
                  <a:lnTo>
                    <a:pt x="20426" y="23580"/>
                  </a:lnTo>
                  <a:lnTo>
                    <a:pt x="21132" y="23064"/>
                  </a:lnTo>
                  <a:lnTo>
                    <a:pt x="21132" y="23064"/>
                  </a:lnTo>
                  <a:lnTo>
                    <a:pt x="21852" y="22795"/>
                  </a:lnTo>
                  <a:lnTo>
                    <a:pt x="22926" y="22268"/>
                  </a:lnTo>
                  <a:lnTo>
                    <a:pt x="25073" y="22009"/>
                  </a:lnTo>
                  <a:lnTo>
                    <a:pt x="25073" y="22009"/>
                  </a:lnTo>
                  <a:lnTo>
                    <a:pt x="26514" y="22009"/>
                  </a:lnTo>
                  <a:lnTo>
                    <a:pt x="27941" y="21482"/>
                  </a:lnTo>
                  <a:lnTo>
                    <a:pt x="29367" y="20697"/>
                  </a:lnTo>
                  <a:lnTo>
                    <a:pt x="30808" y="19912"/>
                  </a:lnTo>
                  <a:lnTo>
                    <a:pt x="30808" y="19912"/>
                  </a:lnTo>
                  <a:lnTo>
                    <a:pt x="31882" y="19126"/>
                  </a:lnTo>
                  <a:lnTo>
                    <a:pt x="32955" y="18083"/>
                  </a:lnTo>
                  <a:lnTo>
                    <a:pt x="33308" y="16770"/>
                  </a:lnTo>
                  <a:lnTo>
                    <a:pt x="33676" y="15985"/>
                  </a:lnTo>
                  <a:lnTo>
                    <a:pt x="33676" y="15985"/>
                  </a:lnTo>
                  <a:lnTo>
                    <a:pt x="33308" y="14146"/>
                  </a:lnTo>
                  <a:lnTo>
                    <a:pt x="32602" y="13360"/>
                  </a:lnTo>
                  <a:lnTo>
                    <a:pt x="32235" y="12844"/>
                  </a:lnTo>
                  <a:lnTo>
                    <a:pt x="32235" y="12844"/>
                  </a:lnTo>
                  <a:lnTo>
                    <a:pt x="32235" y="12575"/>
                  </a:lnTo>
                  <a:lnTo>
                    <a:pt x="32235" y="12059"/>
                  </a:lnTo>
                  <a:lnTo>
                    <a:pt x="33308" y="10746"/>
                  </a:lnTo>
                  <a:lnTo>
                    <a:pt x="35102" y="8907"/>
                  </a:lnTo>
                  <a:lnTo>
                    <a:pt x="37970" y="6820"/>
                  </a:lnTo>
                  <a:lnTo>
                    <a:pt x="37970" y="6820"/>
                  </a:lnTo>
                  <a:lnTo>
                    <a:pt x="39397" y="5766"/>
                  </a:lnTo>
                  <a:lnTo>
                    <a:pt x="41558" y="4722"/>
                  </a:lnTo>
                  <a:lnTo>
                    <a:pt x="43705" y="3937"/>
                  </a:lnTo>
                  <a:lnTo>
                    <a:pt x="46205" y="3151"/>
                  </a:lnTo>
                  <a:lnTo>
                    <a:pt x="51220" y="2097"/>
                  </a:lnTo>
                  <a:lnTo>
                    <a:pt x="53735" y="1839"/>
                  </a:lnTo>
                  <a:lnTo>
                    <a:pt x="55882" y="1570"/>
                  </a:lnTo>
                  <a:lnTo>
                    <a:pt x="55882" y="1570"/>
                  </a:lnTo>
                  <a:lnTo>
                    <a:pt x="60529" y="1839"/>
                  </a:lnTo>
                  <a:lnTo>
                    <a:pt x="64117" y="1839"/>
                  </a:lnTo>
                  <a:lnTo>
                    <a:pt x="66985" y="2366"/>
                  </a:lnTo>
                  <a:lnTo>
                    <a:pt x="68411" y="2624"/>
                  </a:lnTo>
                  <a:lnTo>
                    <a:pt x="68411" y="2624"/>
                  </a:lnTo>
                  <a:lnTo>
                    <a:pt x="69132" y="2883"/>
                  </a:lnTo>
                  <a:lnTo>
                    <a:pt x="69852" y="3151"/>
                  </a:lnTo>
                  <a:lnTo>
                    <a:pt x="70558" y="2883"/>
                  </a:lnTo>
                  <a:lnTo>
                    <a:pt x="71279" y="2624"/>
                  </a:lnTo>
                  <a:lnTo>
                    <a:pt x="71279" y="2624"/>
                  </a:lnTo>
                  <a:lnTo>
                    <a:pt x="73794" y="2097"/>
                  </a:lnTo>
                  <a:lnTo>
                    <a:pt x="79514" y="1312"/>
                  </a:lnTo>
                  <a:lnTo>
                    <a:pt x="85602" y="268"/>
                  </a:lnTo>
                  <a:lnTo>
                    <a:pt x="9026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Shape 300"/>
          <p:cNvSpPr txBox="1"/>
          <p:nvPr/>
        </p:nvSpPr>
        <p:spPr>
          <a:xfrm>
            <a:off x="1046525" y="1385775"/>
            <a:ext cx="6977100" cy="3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●"/>
            </a:pPr>
            <a:r>
              <a:rPr b="1" lang="en">
                <a:solidFill>
                  <a:srgbClr val="FF9900"/>
                </a:solidFill>
              </a:rPr>
              <a:t>Aplicación web</a:t>
            </a:r>
            <a:endParaRPr b="1">
              <a:solidFill>
                <a:srgbClr val="FF9900"/>
              </a:solidFill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iDempiere es accesible en navegadores como </a:t>
            </a:r>
            <a:r>
              <a:rPr b="1" i="1" lang="en"/>
              <a:t>Firefox, Chrome e Internet Explorer</a:t>
            </a:r>
            <a:r>
              <a:rPr lang="en"/>
              <a:t> permitiendo acceder a documentos relacionados a través de links dentro de la aplicación.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●"/>
            </a:pPr>
            <a:r>
              <a:rPr b="1" lang="en">
                <a:solidFill>
                  <a:srgbClr val="FF9900"/>
                </a:solidFill>
              </a:rPr>
              <a:t>Flujos de trabajo</a:t>
            </a:r>
            <a:endParaRPr b="1">
              <a:solidFill>
                <a:srgbClr val="FF9900"/>
              </a:solidFill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Cuenta con un motor basado en el </a:t>
            </a:r>
            <a:r>
              <a:rPr b="1" lang="en"/>
              <a:t>estándar WfMC </a:t>
            </a:r>
            <a:r>
              <a:rPr lang="en"/>
              <a:t>(WfMC Standards Framework), para administrar los flujos de trabajo.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●"/>
            </a:pPr>
            <a:r>
              <a:rPr b="1" lang="en">
                <a:solidFill>
                  <a:srgbClr val="FF9900"/>
                </a:solidFill>
              </a:rPr>
              <a:t>Reportes</a:t>
            </a:r>
            <a:endParaRPr b="1">
              <a:solidFill>
                <a:srgbClr val="FF9900"/>
              </a:solidFill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iDempiere incluye un </a:t>
            </a:r>
            <a:r>
              <a:rPr b="1" lang="en"/>
              <a:t>sistema de generación de reportes</a:t>
            </a:r>
            <a:r>
              <a:rPr lang="en"/>
              <a:t> simple, poderoso y configurable.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●"/>
            </a:pPr>
            <a:r>
              <a:rPr b="1" lang="en">
                <a:solidFill>
                  <a:srgbClr val="FF9900"/>
                </a:solidFill>
              </a:rPr>
              <a:t>Estadísticas</a:t>
            </a:r>
            <a:endParaRPr b="1">
              <a:solidFill>
                <a:srgbClr val="FF9900"/>
              </a:solidFill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Generación de gráficas.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●"/>
            </a:pPr>
            <a:r>
              <a:rPr b="1" lang="en">
                <a:solidFill>
                  <a:srgbClr val="FF9900"/>
                </a:solidFill>
              </a:rPr>
              <a:t>Plugins</a:t>
            </a:r>
            <a:endParaRPr b="1">
              <a:solidFill>
                <a:srgbClr val="FF9900"/>
              </a:solidFill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La wiki de iDempiere permite a los usuarios calificar los desarrollos que son publicados en el "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plugin market"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FF9900"/>
              </a:solidFill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975" y="0"/>
            <a:ext cx="1624250" cy="188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Shape 302"/>
          <p:cNvGrpSpPr/>
          <p:nvPr/>
        </p:nvGrpSpPr>
        <p:grpSpPr>
          <a:xfrm>
            <a:off x="166250" y="1429025"/>
            <a:ext cx="1233375" cy="917575"/>
            <a:chOff x="13850" y="1429025"/>
            <a:chExt cx="1233375" cy="917575"/>
          </a:xfrm>
        </p:grpSpPr>
        <p:pic>
          <p:nvPicPr>
            <p:cNvPr id="303" name="Shape 3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50" y="1429025"/>
              <a:ext cx="560400" cy="5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Shape 3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7425" y="1652425"/>
              <a:ext cx="494537" cy="510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Shape 3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5500" y="1836000"/>
              <a:ext cx="471725" cy="510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Shape 3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248" y="4073525"/>
            <a:ext cx="1032488" cy="9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n"/>
              <a:t>Ventajas e inconvenientes</a:t>
            </a:r>
            <a:endParaRPr/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814275" y="1538003"/>
            <a:ext cx="6870000" cy="335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Flexibilidad. 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Viabilidad a largo plazo.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Altamente escalable.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Menor costo de propiedad: Software sin costo de licencia.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Código abierto.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Independencia tecnológica.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Interoperabilidad.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Integración con otros sistemas software.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Ventajas </a:t>
            </a:r>
            <a:endParaRPr/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321" name="Shape 321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22" name="Shape 322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20000" w="120000">
                  <a:moveTo>
                    <a:pt x="120000" y="113050"/>
                  </a:moveTo>
                  <a:lnTo>
                    <a:pt x="120000" y="113050"/>
                  </a:lnTo>
                  <a:lnTo>
                    <a:pt x="119814" y="114128"/>
                  </a:lnTo>
                  <a:lnTo>
                    <a:pt x="119434" y="115212"/>
                  </a:lnTo>
                  <a:lnTo>
                    <a:pt x="118675" y="116448"/>
                  </a:lnTo>
                  <a:lnTo>
                    <a:pt x="117737" y="117526"/>
                  </a:lnTo>
                  <a:lnTo>
                    <a:pt x="116606" y="118452"/>
                  </a:lnTo>
                  <a:lnTo>
                    <a:pt x="115282" y="119226"/>
                  </a:lnTo>
                  <a:lnTo>
                    <a:pt x="114151" y="119847"/>
                  </a:lnTo>
                  <a:lnTo>
                    <a:pt x="112826" y="120000"/>
                  </a:lnTo>
                  <a:lnTo>
                    <a:pt x="7925" y="120000"/>
                  </a:lnTo>
                  <a:lnTo>
                    <a:pt x="7925" y="120000"/>
                  </a:lnTo>
                  <a:lnTo>
                    <a:pt x="6608" y="119847"/>
                  </a:lnTo>
                  <a:lnTo>
                    <a:pt x="5283" y="119226"/>
                  </a:lnTo>
                  <a:lnTo>
                    <a:pt x="3966" y="118452"/>
                  </a:lnTo>
                  <a:lnTo>
                    <a:pt x="2641" y="117526"/>
                  </a:lnTo>
                  <a:lnTo>
                    <a:pt x="1696" y="116448"/>
                  </a:lnTo>
                  <a:lnTo>
                    <a:pt x="759" y="115212"/>
                  </a:lnTo>
                  <a:lnTo>
                    <a:pt x="193" y="114128"/>
                  </a:lnTo>
                  <a:lnTo>
                    <a:pt x="0" y="113050"/>
                  </a:lnTo>
                  <a:lnTo>
                    <a:pt x="0" y="5561"/>
                  </a:lnTo>
                  <a:lnTo>
                    <a:pt x="0" y="5561"/>
                  </a:lnTo>
                  <a:lnTo>
                    <a:pt x="193" y="4476"/>
                  </a:lnTo>
                  <a:lnTo>
                    <a:pt x="759" y="3551"/>
                  </a:lnTo>
                  <a:lnTo>
                    <a:pt x="1510" y="2625"/>
                  </a:lnTo>
                  <a:lnTo>
                    <a:pt x="2641" y="1699"/>
                  </a:lnTo>
                  <a:lnTo>
                    <a:pt x="3772" y="1084"/>
                  </a:lnTo>
                  <a:lnTo>
                    <a:pt x="5097" y="462"/>
                  </a:lnTo>
                  <a:lnTo>
                    <a:pt x="6414" y="152"/>
                  </a:lnTo>
                  <a:lnTo>
                    <a:pt x="754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20000" w="120000">
                  <a:moveTo>
                    <a:pt x="120000" y="21794"/>
                  </a:moveTo>
                  <a:lnTo>
                    <a:pt x="120000" y="114943"/>
                  </a:lnTo>
                  <a:lnTo>
                    <a:pt x="120000" y="114943"/>
                  </a:lnTo>
                  <a:lnTo>
                    <a:pt x="119809" y="115890"/>
                  </a:lnTo>
                  <a:lnTo>
                    <a:pt x="119419" y="116842"/>
                  </a:lnTo>
                  <a:lnTo>
                    <a:pt x="119030" y="117627"/>
                  </a:lnTo>
                  <a:lnTo>
                    <a:pt x="118259" y="118418"/>
                  </a:lnTo>
                  <a:lnTo>
                    <a:pt x="117290" y="119053"/>
                  </a:lnTo>
                  <a:lnTo>
                    <a:pt x="116130" y="119526"/>
                  </a:lnTo>
                  <a:lnTo>
                    <a:pt x="114969" y="119837"/>
                  </a:lnTo>
                  <a:lnTo>
                    <a:pt x="113809" y="120000"/>
                  </a:lnTo>
                  <a:lnTo>
                    <a:pt x="6198" y="120000"/>
                  </a:lnTo>
                  <a:lnTo>
                    <a:pt x="6198" y="120000"/>
                  </a:lnTo>
                  <a:lnTo>
                    <a:pt x="5038" y="119837"/>
                  </a:lnTo>
                  <a:lnTo>
                    <a:pt x="3877" y="119526"/>
                  </a:lnTo>
                  <a:lnTo>
                    <a:pt x="2717" y="119053"/>
                  </a:lnTo>
                  <a:lnTo>
                    <a:pt x="1748" y="118418"/>
                  </a:lnTo>
                  <a:lnTo>
                    <a:pt x="977" y="117627"/>
                  </a:lnTo>
                  <a:lnTo>
                    <a:pt x="588" y="116842"/>
                  </a:lnTo>
                  <a:lnTo>
                    <a:pt x="198" y="115890"/>
                  </a:lnTo>
                  <a:lnTo>
                    <a:pt x="7" y="114943"/>
                  </a:lnTo>
                  <a:lnTo>
                    <a:pt x="7" y="5056"/>
                  </a:lnTo>
                  <a:lnTo>
                    <a:pt x="7" y="5056"/>
                  </a:lnTo>
                  <a:lnTo>
                    <a:pt x="198" y="3954"/>
                  </a:lnTo>
                  <a:lnTo>
                    <a:pt x="588" y="3007"/>
                  </a:lnTo>
                  <a:lnTo>
                    <a:pt x="977" y="2217"/>
                  </a:lnTo>
                  <a:lnTo>
                    <a:pt x="1748" y="1426"/>
                  </a:lnTo>
                  <a:lnTo>
                    <a:pt x="2717" y="797"/>
                  </a:lnTo>
                  <a:lnTo>
                    <a:pt x="3877" y="324"/>
                  </a:lnTo>
                  <a:lnTo>
                    <a:pt x="5038" y="6"/>
                  </a:lnTo>
                  <a:lnTo>
                    <a:pt x="6198" y="6"/>
                  </a:lnTo>
                  <a:lnTo>
                    <a:pt x="93291" y="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20000" w="120000">
                  <a:moveTo>
                    <a:pt x="11997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20000" w="120000">
                  <a:moveTo>
                    <a:pt x="119988" y="120000"/>
                  </a:moveTo>
                  <a:lnTo>
                    <a:pt x="0" y="12000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20000" w="120000">
                  <a:moveTo>
                    <a:pt x="11998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20000" w="120000">
                  <a:moveTo>
                    <a:pt x="119988" y="120000"/>
                  </a:moveTo>
                  <a:lnTo>
                    <a:pt x="0" y="12000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120000" w="120000">
                  <a:moveTo>
                    <a:pt x="35" y="92159"/>
                  </a:moveTo>
                  <a:lnTo>
                    <a:pt x="35" y="35"/>
                  </a:lnTo>
                  <a:lnTo>
                    <a:pt x="119999" y="119999"/>
                  </a:lnTo>
                  <a:lnTo>
                    <a:pt x="27840" y="119999"/>
                  </a:lnTo>
                  <a:lnTo>
                    <a:pt x="27840" y="119999"/>
                  </a:lnTo>
                  <a:lnTo>
                    <a:pt x="21772" y="119107"/>
                  </a:lnTo>
                  <a:lnTo>
                    <a:pt x="16561" y="117394"/>
                  </a:lnTo>
                  <a:lnTo>
                    <a:pt x="12207" y="114788"/>
                  </a:lnTo>
                  <a:lnTo>
                    <a:pt x="7852" y="111290"/>
                  </a:lnTo>
                  <a:lnTo>
                    <a:pt x="4390" y="107828"/>
                  </a:lnTo>
                  <a:lnTo>
                    <a:pt x="1784" y="102617"/>
                  </a:lnTo>
                  <a:lnTo>
                    <a:pt x="35" y="97406"/>
                  </a:lnTo>
                  <a:lnTo>
                    <a:pt x="35" y="92159"/>
                  </a:lnTo>
                  <a:lnTo>
                    <a:pt x="35" y="9215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750" y="1642183"/>
            <a:ext cx="309024" cy="27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250" y="1959108"/>
            <a:ext cx="309024" cy="27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25" y="2267358"/>
            <a:ext cx="309024" cy="27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100" y="2540033"/>
            <a:ext cx="309024" cy="27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775" y="2883908"/>
            <a:ext cx="309024" cy="27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763" y="3156583"/>
            <a:ext cx="309024" cy="27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200" y="3483133"/>
            <a:ext cx="309024" cy="27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475" y="3755808"/>
            <a:ext cx="309024" cy="27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814275" y="1538003"/>
            <a:ext cx="68700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Version mayor a Java 1.7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Interfaz sencilla.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Configuración avanzada para lograr uso </a:t>
            </a:r>
            <a:r>
              <a:rPr lang="en"/>
              <a:t>multiusuario</a:t>
            </a:r>
            <a:r>
              <a:rPr lang="en"/>
              <a:t>.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Poca flexibilidad en cuanto a </a:t>
            </a:r>
            <a:r>
              <a:rPr lang="en"/>
              <a:t>elaboración</a:t>
            </a:r>
            <a:r>
              <a:rPr lang="en"/>
              <a:t> y </a:t>
            </a:r>
            <a:r>
              <a:rPr lang="en"/>
              <a:t>personalización</a:t>
            </a:r>
            <a:r>
              <a:rPr lang="en"/>
              <a:t> de reportes.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Inconvenientes</a:t>
            </a:r>
            <a:endParaRPr/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312466" y="587261"/>
            <a:ext cx="308984" cy="376837"/>
            <a:chOff x="596350" y="929175"/>
            <a:chExt cx="407900" cy="497475"/>
          </a:xfrm>
        </p:grpSpPr>
        <p:sp>
          <p:nvSpPr>
            <p:cNvPr id="345" name="Shape 345"/>
            <p:cNvSpPr/>
            <p:nvPr/>
          </p:nvSpPr>
          <p:spPr>
            <a:xfrm>
              <a:off x="596350" y="953550"/>
              <a:ext cx="387300" cy="473100"/>
            </a:xfrm>
            <a:custGeom>
              <a:pathLst>
                <a:path extrusionOk="0" fill="none" h="120000" w="120000">
                  <a:moveTo>
                    <a:pt x="120000" y="113050"/>
                  </a:moveTo>
                  <a:lnTo>
                    <a:pt x="120000" y="113050"/>
                  </a:lnTo>
                  <a:lnTo>
                    <a:pt x="119814" y="114128"/>
                  </a:lnTo>
                  <a:lnTo>
                    <a:pt x="119434" y="115212"/>
                  </a:lnTo>
                  <a:lnTo>
                    <a:pt x="118675" y="116448"/>
                  </a:lnTo>
                  <a:lnTo>
                    <a:pt x="117737" y="117526"/>
                  </a:lnTo>
                  <a:lnTo>
                    <a:pt x="116606" y="118452"/>
                  </a:lnTo>
                  <a:lnTo>
                    <a:pt x="115282" y="119226"/>
                  </a:lnTo>
                  <a:lnTo>
                    <a:pt x="114151" y="119847"/>
                  </a:lnTo>
                  <a:lnTo>
                    <a:pt x="112826" y="120000"/>
                  </a:lnTo>
                  <a:lnTo>
                    <a:pt x="7925" y="120000"/>
                  </a:lnTo>
                  <a:lnTo>
                    <a:pt x="7925" y="120000"/>
                  </a:lnTo>
                  <a:lnTo>
                    <a:pt x="6608" y="119847"/>
                  </a:lnTo>
                  <a:lnTo>
                    <a:pt x="5283" y="119226"/>
                  </a:lnTo>
                  <a:lnTo>
                    <a:pt x="3966" y="118452"/>
                  </a:lnTo>
                  <a:lnTo>
                    <a:pt x="2641" y="117526"/>
                  </a:lnTo>
                  <a:lnTo>
                    <a:pt x="1696" y="116448"/>
                  </a:lnTo>
                  <a:lnTo>
                    <a:pt x="759" y="115212"/>
                  </a:lnTo>
                  <a:lnTo>
                    <a:pt x="193" y="114128"/>
                  </a:lnTo>
                  <a:lnTo>
                    <a:pt x="0" y="113050"/>
                  </a:lnTo>
                  <a:lnTo>
                    <a:pt x="0" y="5561"/>
                  </a:lnTo>
                  <a:lnTo>
                    <a:pt x="0" y="5561"/>
                  </a:lnTo>
                  <a:lnTo>
                    <a:pt x="193" y="4476"/>
                  </a:lnTo>
                  <a:lnTo>
                    <a:pt x="759" y="3551"/>
                  </a:lnTo>
                  <a:lnTo>
                    <a:pt x="1510" y="2625"/>
                  </a:lnTo>
                  <a:lnTo>
                    <a:pt x="2641" y="1699"/>
                  </a:lnTo>
                  <a:lnTo>
                    <a:pt x="3772" y="1084"/>
                  </a:lnTo>
                  <a:lnTo>
                    <a:pt x="5097" y="462"/>
                  </a:lnTo>
                  <a:lnTo>
                    <a:pt x="6414" y="152"/>
                  </a:lnTo>
                  <a:lnTo>
                    <a:pt x="754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626775" y="929175"/>
              <a:ext cx="377400" cy="462900"/>
            </a:xfrm>
            <a:custGeom>
              <a:pathLst>
                <a:path extrusionOk="0" fill="none" h="120000" w="120000">
                  <a:moveTo>
                    <a:pt x="120000" y="21794"/>
                  </a:moveTo>
                  <a:lnTo>
                    <a:pt x="120000" y="114943"/>
                  </a:lnTo>
                  <a:lnTo>
                    <a:pt x="120000" y="114943"/>
                  </a:lnTo>
                  <a:lnTo>
                    <a:pt x="119809" y="115890"/>
                  </a:lnTo>
                  <a:lnTo>
                    <a:pt x="119419" y="116842"/>
                  </a:lnTo>
                  <a:lnTo>
                    <a:pt x="119030" y="117627"/>
                  </a:lnTo>
                  <a:lnTo>
                    <a:pt x="118259" y="118418"/>
                  </a:lnTo>
                  <a:lnTo>
                    <a:pt x="117290" y="119053"/>
                  </a:lnTo>
                  <a:lnTo>
                    <a:pt x="116130" y="119526"/>
                  </a:lnTo>
                  <a:lnTo>
                    <a:pt x="114969" y="119837"/>
                  </a:lnTo>
                  <a:lnTo>
                    <a:pt x="113809" y="120000"/>
                  </a:lnTo>
                  <a:lnTo>
                    <a:pt x="6198" y="120000"/>
                  </a:lnTo>
                  <a:lnTo>
                    <a:pt x="6198" y="120000"/>
                  </a:lnTo>
                  <a:lnTo>
                    <a:pt x="5038" y="119837"/>
                  </a:lnTo>
                  <a:lnTo>
                    <a:pt x="3877" y="119526"/>
                  </a:lnTo>
                  <a:lnTo>
                    <a:pt x="2717" y="119053"/>
                  </a:lnTo>
                  <a:lnTo>
                    <a:pt x="1748" y="118418"/>
                  </a:lnTo>
                  <a:lnTo>
                    <a:pt x="977" y="117627"/>
                  </a:lnTo>
                  <a:lnTo>
                    <a:pt x="588" y="116842"/>
                  </a:lnTo>
                  <a:lnTo>
                    <a:pt x="198" y="115890"/>
                  </a:lnTo>
                  <a:lnTo>
                    <a:pt x="7" y="114943"/>
                  </a:lnTo>
                  <a:lnTo>
                    <a:pt x="7" y="5056"/>
                  </a:lnTo>
                  <a:lnTo>
                    <a:pt x="7" y="5056"/>
                  </a:lnTo>
                  <a:lnTo>
                    <a:pt x="198" y="3954"/>
                  </a:lnTo>
                  <a:lnTo>
                    <a:pt x="588" y="3007"/>
                  </a:lnTo>
                  <a:lnTo>
                    <a:pt x="977" y="2217"/>
                  </a:lnTo>
                  <a:lnTo>
                    <a:pt x="1748" y="1426"/>
                  </a:lnTo>
                  <a:lnTo>
                    <a:pt x="2717" y="797"/>
                  </a:lnTo>
                  <a:lnTo>
                    <a:pt x="3877" y="324"/>
                  </a:lnTo>
                  <a:lnTo>
                    <a:pt x="5038" y="6"/>
                  </a:lnTo>
                  <a:lnTo>
                    <a:pt x="6198" y="6"/>
                  </a:lnTo>
                  <a:lnTo>
                    <a:pt x="93291" y="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688900" y="1256150"/>
              <a:ext cx="134100" cy="0"/>
            </a:xfrm>
            <a:custGeom>
              <a:pathLst>
                <a:path extrusionOk="0" fill="none" h="120000" w="120000">
                  <a:moveTo>
                    <a:pt x="11997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688900" y="1201350"/>
              <a:ext cx="255600" cy="0"/>
            </a:xfrm>
            <a:custGeom>
              <a:pathLst>
                <a:path extrusionOk="0" fill="none" h="120000" w="120000">
                  <a:moveTo>
                    <a:pt x="119988" y="120000"/>
                  </a:moveTo>
                  <a:lnTo>
                    <a:pt x="0" y="12000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688900" y="1145950"/>
              <a:ext cx="255600" cy="0"/>
            </a:xfrm>
            <a:custGeom>
              <a:pathLst>
                <a:path extrusionOk="0" fill="none" h="120000" w="120000">
                  <a:moveTo>
                    <a:pt x="11998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688900" y="1090525"/>
              <a:ext cx="255600" cy="0"/>
            </a:xfrm>
            <a:custGeom>
              <a:pathLst>
                <a:path extrusionOk="0" fill="none" h="120000" w="120000">
                  <a:moveTo>
                    <a:pt x="119988" y="120000"/>
                  </a:moveTo>
                  <a:lnTo>
                    <a:pt x="0" y="12000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920250" y="929175"/>
              <a:ext cx="84000" cy="84000"/>
            </a:xfrm>
            <a:custGeom>
              <a:pathLst>
                <a:path extrusionOk="0" fill="none" h="120000" w="120000">
                  <a:moveTo>
                    <a:pt x="35" y="92159"/>
                  </a:moveTo>
                  <a:lnTo>
                    <a:pt x="35" y="35"/>
                  </a:lnTo>
                  <a:lnTo>
                    <a:pt x="119999" y="119999"/>
                  </a:lnTo>
                  <a:lnTo>
                    <a:pt x="27840" y="119999"/>
                  </a:lnTo>
                  <a:lnTo>
                    <a:pt x="27840" y="119999"/>
                  </a:lnTo>
                  <a:lnTo>
                    <a:pt x="21772" y="119107"/>
                  </a:lnTo>
                  <a:lnTo>
                    <a:pt x="16561" y="117394"/>
                  </a:lnTo>
                  <a:lnTo>
                    <a:pt x="12207" y="114788"/>
                  </a:lnTo>
                  <a:lnTo>
                    <a:pt x="7852" y="111290"/>
                  </a:lnTo>
                  <a:lnTo>
                    <a:pt x="4390" y="107828"/>
                  </a:lnTo>
                  <a:lnTo>
                    <a:pt x="1784" y="102617"/>
                  </a:lnTo>
                  <a:lnTo>
                    <a:pt x="35" y="97406"/>
                  </a:lnTo>
                  <a:lnTo>
                    <a:pt x="35" y="92159"/>
                  </a:lnTo>
                  <a:lnTo>
                    <a:pt x="35" y="9215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175" y="1538000"/>
            <a:ext cx="308976" cy="30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450" y="1914850"/>
            <a:ext cx="308976" cy="30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650" y="2218800"/>
            <a:ext cx="308976" cy="30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750" y="2851775"/>
            <a:ext cx="308976" cy="3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ctrTitle"/>
          </p:nvPr>
        </p:nvSpPr>
        <p:spPr>
          <a:xfrm>
            <a:off x="411575" y="3096273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n"/>
              <a:t>Empresas que lo han implantado </a:t>
            </a:r>
            <a:endParaRPr/>
          </a:p>
        </p:txBody>
      </p:sp>
      <p:sp>
        <p:nvSpPr>
          <p:cNvPr id="361" name="Shape 36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514725" y="790184"/>
            <a:ext cx="8171700" cy="3892800"/>
          </a:xfrm>
          <a:custGeom>
            <a:pathLst>
              <a:path extrusionOk="0" h="120000" w="120000">
                <a:moveTo>
                  <a:pt x="31424" y="1157"/>
                </a:moveTo>
                <a:lnTo>
                  <a:pt x="31223" y="1172"/>
                </a:lnTo>
                <a:lnTo>
                  <a:pt x="31438" y="1172"/>
                </a:lnTo>
                <a:lnTo>
                  <a:pt x="31424" y="1157"/>
                </a:lnTo>
                <a:close/>
                <a:moveTo>
                  <a:pt x="32684" y="1533"/>
                </a:moveTo>
                <a:lnTo>
                  <a:pt x="32684" y="1533"/>
                </a:lnTo>
                <a:lnTo>
                  <a:pt x="32684" y="1533"/>
                </a:lnTo>
                <a:close/>
                <a:moveTo>
                  <a:pt x="73915" y="1262"/>
                </a:moveTo>
                <a:lnTo>
                  <a:pt x="73958" y="1442"/>
                </a:lnTo>
                <a:lnTo>
                  <a:pt x="73700" y="1622"/>
                </a:lnTo>
                <a:lnTo>
                  <a:pt x="73829" y="1712"/>
                </a:lnTo>
                <a:lnTo>
                  <a:pt x="75118" y="1712"/>
                </a:lnTo>
                <a:lnTo>
                  <a:pt x="75075" y="1442"/>
                </a:lnTo>
                <a:lnTo>
                  <a:pt x="73915" y="1262"/>
                </a:lnTo>
                <a:close/>
                <a:moveTo>
                  <a:pt x="56735" y="1622"/>
                </a:moveTo>
                <a:lnTo>
                  <a:pt x="56650" y="1712"/>
                </a:lnTo>
                <a:lnTo>
                  <a:pt x="56735" y="1802"/>
                </a:lnTo>
                <a:lnTo>
                  <a:pt x="56478" y="1802"/>
                </a:lnTo>
                <a:lnTo>
                  <a:pt x="56606" y="1893"/>
                </a:lnTo>
                <a:lnTo>
                  <a:pt x="56478" y="1893"/>
                </a:lnTo>
                <a:lnTo>
                  <a:pt x="57079" y="2073"/>
                </a:lnTo>
                <a:lnTo>
                  <a:pt x="56821" y="2164"/>
                </a:lnTo>
                <a:lnTo>
                  <a:pt x="57594" y="2254"/>
                </a:lnTo>
                <a:lnTo>
                  <a:pt x="57594" y="2344"/>
                </a:lnTo>
                <a:lnTo>
                  <a:pt x="58582" y="1893"/>
                </a:lnTo>
                <a:lnTo>
                  <a:pt x="57594" y="1802"/>
                </a:lnTo>
                <a:lnTo>
                  <a:pt x="57637" y="1622"/>
                </a:lnTo>
                <a:lnTo>
                  <a:pt x="57423" y="1622"/>
                </a:lnTo>
                <a:lnTo>
                  <a:pt x="57423" y="1802"/>
                </a:lnTo>
                <a:lnTo>
                  <a:pt x="56735" y="1622"/>
                </a:lnTo>
                <a:close/>
                <a:moveTo>
                  <a:pt x="74946" y="1802"/>
                </a:moveTo>
                <a:lnTo>
                  <a:pt x="74516" y="1893"/>
                </a:lnTo>
                <a:lnTo>
                  <a:pt x="74387" y="2164"/>
                </a:lnTo>
                <a:lnTo>
                  <a:pt x="76234" y="2524"/>
                </a:lnTo>
                <a:lnTo>
                  <a:pt x="76234" y="2524"/>
                </a:lnTo>
                <a:lnTo>
                  <a:pt x="75891" y="2344"/>
                </a:lnTo>
                <a:lnTo>
                  <a:pt x="76020" y="2344"/>
                </a:lnTo>
                <a:lnTo>
                  <a:pt x="75934" y="1983"/>
                </a:lnTo>
                <a:lnTo>
                  <a:pt x="74946" y="1802"/>
                </a:lnTo>
                <a:close/>
                <a:moveTo>
                  <a:pt x="31524" y="2794"/>
                </a:moveTo>
                <a:lnTo>
                  <a:pt x="31441" y="2842"/>
                </a:lnTo>
                <a:lnTo>
                  <a:pt x="31505" y="2821"/>
                </a:lnTo>
                <a:lnTo>
                  <a:pt x="31505" y="2821"/>
                </a:lnTo>
                <a:lnTo>
                  <a:pt x="31524" y="2794"/>
                </a:lnTo>
                <a:close/>
                <a:moveTo>
                  <a:pt x="30622" y="1081"/>
                </a:moveTo>
                <a:lnTo>
                  <a:pt x="30279" y="1172"/>
                </a:lnTo>
                <a:lnTo>
                  <a:pt x="30450" y="1172"/>
                </a:lnTo>
                <a:lnTo>
                  <a:pt x="29806" y="1352"/>
                </a:lnTo>
                <a:lnTo>
                  <a:pt x="30064" y="1533"/>
                </a:lnTo>
                <a:lnTo>
                  <a:pt x="29549" y="1533"/>
                </a:lnTo>
                <a:lnTo>
                  <a:pt x="29634" y="1622"/>
                </a:lnTo>
                <a:lnTo>
                  <a:pt x="29420" y="1712"/>
                </a:lnTo>
                <a:lnTo>
                  <a:pt x="29849" y="1802"/>
                </a:lnTo>
                <a:lnTo>
                  <a:pt x="29248" y="1802"/>
                </a:lnTo>
                <a:lnTo>
                  <a:pt x="29291" y="2073"/>
                </a:lnTo>
                <a:lnTo>
                  <a:pt x="29677" y="2073"/>
                </a:lnTo>
                <a:lnTo>
                  <a:pt x="29205" y="2254"/>
                </a:lnTo>
                <a:lnTo>
                  <a:pt x="29634" y="2254"/>
                </a:lnTo>
                <a:lnTo>
                  <a:pt x="29592" y="2344"/>
                </a:lnTo>
                <a:lnTo>
                  <a:pt x="30279" y="2254"/>
                </a:lnTo>
                <a:lnTo>
                  <a:pt x="29720" y="2433"/>
                </a:lnTo>
                <a:lnTo>
                  <a:pt x="29592" y="2614"/>
                </a:lnTo>
                <a:lnTo>
                  <a:pt x="29463" y="2704"/>
                </a:lnTo>
                <a:lnTo>
                  <a:pt x="29806" y="2794"/>
                </a:lnTo>
                <a:lnTo>
                  <a:pt x="29549" y="2885"/>
                </a:lnTo>
                <a:lnTo>
                  <a:pt x="30279" y="3065"/>
                </a:lnTo>
                <a:lnTo>
                  <a:pt x="30279" y="2794"/>
                </a:lnTo>
                <a:lnTo>
                  <a:pt x="30365" y="2885"/>
                </a:lnTo>
                <a:lnTo>
                  <a:pt x="30794" y="2794"/>
                </a:lnTo>
                <a:lnTo>
                  <a:pt x="30751" y="2704"/>
                </a:lnTo>
                <a:lnTo>
                  <a:pt x="30966" y="2524"/>
                </a:lnTo>
                <a:lnTo>
                  <a:pt x="30837" y="2704"/>
                </a:lnTo>
                <a:lnTo>
                  <a:pt x="31739" y="2254"/>
                </a:lnTo>
                <a:lnTo>
                  <a:pt x="31310" y="2164"/>
                </a:lnTo>
                <a:lnTo>
                  <a:pt x="31352" y="1802"/>
                </a:lnTo>
                <a:lnTo>
                  <a:pt x="31481" y="1622"/>
                </a:lnTo>
                <a:lnTo>
                  <a:pt x="31223" y="1712"/>
                </a:lnTo>
                <a:lnTo>
                  <a:pt x="31267" y="1802"/>
                </a:lnTo>
                <a:lnTo>
                  <a:pt x="30880" y="1533"/>
                </a:lnTo>
                <a:lnTo>
                  <a:pt x="30880" y="1442"/>
                </a:lnTo>
                <a:lnTo>
                  <a:pt x="30622" y="1081"/>
                </a:lnTo>
                <a:close/>
                <a:moveTo>
                  <a:pt x="31441" y="2842"/>
                </a:moveTo>
                <a:lnTo>
                  <a:pt x="30751" y="3065"/>
                </a:lnTo>
                <a:lnTo>
                  <a:pt x="31202" y="2979"/>
                </a:lnTo>
                <a:lnTo>
                  <a:pt x="31202" y="2979"/>
                </a:lnTo>
                <a:lnTo>
                  <a:pt x="31441" y="2842"/>
                </a:lnTo>
                <a:close/>
                <a:moveTo>
                  <a:pt x="31223" y="2975"/>
                </a:moveTo>
                <a:lnTo>
                  <a:pt x="31202" y="2979"/>
                </a:lnTo>
                <a:lnTo>
                  <a:pt x="31202" y="2979"/>
                </a:lnTo>
                <a:lnTo>
                  <a:pt x="31052" y="3065"/>
                </a:lnTo>
                <a:lnTo>
                  <a:pt x="31223" y="2975"/>
                </a:lnTo>
                <a:close/>
                <a:moveTo>
                  <a:pt x="76492" y="2254"/>
                </a:moveTo>
                <a:lnTo>
                  <a:pt x="76535" y="2614"/>
                </a:lnTo>
                <a:lnTo>
                  <a:pt x="76492" y="2794"/>
                </a:lnTo>
                <a:lnTo>
                  <a:pt x="76449" y="3155"/>
                </a:lnTo>
                <a:lnTo>
                  <a:pt x="77738" y="2794"/>
                </a:lnTo>
                <a:lnTo>
                  <a:pt x="77136" y="2433"/>
                </a:lnTo>
                <a:lnTo>
                  <a:pt x="76921" y="2524"/>
                </a:lnTo>
                <a:lnTo>
                  <a:pt x="76836" y="2433"/>
                </a:lnTo>
                <a:lnTo>
                  <a:pt x="76878" y="2344"/>
                </a:lnTo>
                <a:lnTo>
                  <a:pt x="76621" y="2254"/>
                </a:lnTo>
                <a:lnTo>
                  <a:pt x="76621" y="2254"/>
                </a:lnTo>
                <a:lnTo>
                  <a:pt x="76664" y="2344"/>
                </a:lnTo>
                <a:lnTo>
                  <a:pt x="76492" y="2254"/>
                </a:lnTo>
                <a:close/>
                <a:moveTo>
                  <a:pt x="27186" y="2254"/>
                </a:moveTo>
                <a:lnTo>
                  <a:pt x="26714" y="2524"/>
                </a:lnTo>
                <a:lnTo>
                  <a:pt x="26886" y="2524"/>
                </a:lnTo>
                <a:lnTo>
                  <a:pt x="26757" y="2614"/>
                </a:lnTo>
                <a:lnTo>
                  <a:pt x="26757" y="2614"/>
                </a:lnTo>
                <a:lnTo>
                  <a:pt x="27058" y="2524"/>
                </a:lnTo>
                <a:lnTo>
                  <a:pt x="26929" y="2614"/>
                </a:lnTo>
                <a:lnTo>
                  <a:pt x="27100" y="2704"/>
                </a:lnTo>
                <a:lnTo>
                  <a:pt x="26929" y="2704"/>
                </a:lnTo>
                <a:lnTo>
                  <a:pt x="27015" y="2794"/>
                </a:lnTo>
                <a:lnTo>
                  <a:pt x="26671" y="2975"/>
                </a:lnTo>
                <a:lnTo>
                  <a:pt x="27444" y="3065"/>
                </a:lnTo>
                <a:lnTo>
                  <a:pt x="27444" y="3155"/>
                </a:lnTo>
                <a:lnTo>
                  <a:pt x="27745" y="3245"/>
                </a:lnTo>
                <a:lnTo>
                  <a:pt x="27831" y="2975"/>
                </a:lnTo>
                <a:lnTo>
                  <a:pt x="27960" y="2794"/>
                </a:lnTo>
                <a:lnTo>
                  <a:pt x="27702" y="2614"/>
                </a:lnTo>
                <a:lnTo>
                  <a:pt x="27745" y="2524"/>
                </a:lnTo>
                <a:lnTo>
                  <a:pt x="27358" y="2614"/>
                </a:lnTo>
                <a:lnTo>
                  <a:pt x="27358" y="2524"/>
                </a:lnTo>
                <a:lnTo>
                  <a:pt x="27186" y="2254"/>
                </a:lnTo>
                <a:close/>
                <a:moveTo>
                  <a:pt x="28432" y="2614"/>
                </a:moveTo>
                <a:lnTo>
                  <a:pt x="28260" y="2885"/>
                </a:lnTo>
                <a:lnTo>
                  <a:pt x="28432" y="3065"/>
                </a:lnTo>
                <a:lnTo>
                  <a:pt x="28303" y="3245"/>
                </a:lnTo>
                <a:lnTo>
                  <a:pt x="29033" y="2885"/>
                </a:lnTo>
                <a:lnTo>
                  <a:pt x="28432" y="2614"/>
                </a:lnTo>
                <a:close/>
                <a:moveTo>
                  <a:pt x="57508" y="2794"/>
                </a:moveTo>
                <a:lnTo>
                  <a:pt x="57036" y="2885"/>
                </a:lnTo>
                <a:lnTo>
                  <a:pt x="57466" y="3245"/>
                </a:lnTo>
                <a:lnTo>
                  <a:pt x="57294" y="3425"/>
                </a:lnTo>
                <a:lnTo>
                  <a:pt x="57766" y="3425"/>
                </a:lnTo>
                <a:lnTo>
                  <a:pt x="57680" y="3516"/>
                </a:lnTo>
                <a:lnTo>
                  <a:pt x="57852" y="3606"/>
                </a:lnTo>
                <a:lnTo>
                  <a:pt x="58281" y="3335"/>
                </a:lnTo>
                <a:lnTo>
                  <a:pt x="57809" y="3065"/>
                </a:lnTo>
                <a:lnTo>
                  <a:pt x="57852" y="3065"/>
                </a:lnTo>
                <a:lnTo>
                  <a:pt x="57594" y="2975"/>
                </a:lnTo>
                <a:lnTo>
                  <a:pt x="57508" y="2794"/>
                </a:lnTo>
                <a:close/>
                <a:moveTo>
                  <a:pt x="55060" y="1983"/>
                </a:moveTo>
                <a:lnTo>
                  <a:pt x="55060" y="2073"/>
                </a:lnTo>
                <a:lnTo>
                  <a:pt x="54717" y="2073"/>
                </a:lnTo>
                <a:lnTo>
                  <a:pt x="55146" y="2524"/>
                </a:lnTo>
                <a:lnTo>
                  <a:pt x="54889" y="2524"/>
                </a:lnTo>
                <a:lnTo>
                  <a:pt x="55275" y="2975"/>
                </a:lnTo>
                <a:lnTo>
                  <a:pt x="55705" y="2885"/>
                </a:lnTo>
                <a:lnTo>
                  <a:pt x="55661" y="2794"/>
                </a:lnTo>
                <a:lnTo>
                  <a:pt x="55661" y="2704"/>
                </a:lnTo>
                <a:lnTo>
                  <a:pt x="55834" y="2704"/>
                </a:lnTo>
                <a:lnTo>
                  <a:pt x="55962" y="2885"/>
                </a:lnTo>
                <a:lnTo>
                  <a:pt x="56220" y="2704"/>
                </a:lnTo>
                <a:lnTo>
                  <a:pt x="56134" y="2794"/>
                </a:lnTo>
                <a:lnTo>
                  <a:pt x="56306" y="2885"/>
                </a:lnTo>
                <a:lnTo>
                  <a:pt x="55619" y="3155"/>
                </a:lnTo>
                <a:lnTo>
                  <a:pt x="55748" y="3335"/>
                </a:lnTo>
                <a:lnTo>
                  <a:pt x="56306" y="3335"/>
                </a:lnTo>
                <a:lnTo>
                  <a:pt x="55661" y="3606"/>
                </a:lnTo>
                <a:lnTo>
                  <a:pt x="56392" y="4056"/>
                </a:lnTo>
                <a:lnTo>
                  <a:pt x="56435" y="3877"/>
                </a:lnTo>
                <a:lnTo>
                  <a:pt x="56392" y="3786"/>
                </a:lnTo>
                <a:lnTo>
                  <a:pt x="56650" y="3425"/>
                </a:lnTo>
                <a:lnTo>
                  <a:pt x="56650" y="3155"/>
                </a:lnTo>
                <a:lnTo>
                  <a:pt x="56779" y="3065"/>
                </a:lnTo>
                <a:lnTo>
                  <a:pt x="56907" y="2794"/>
                </a:lnTo>
                <a:lnTo>
                  <a:pt x="57294" y="2704"/>
                </a:lnTo>
                <a:lnTo>
                  <a:pt x="57079" y="2524"/>
                </a:lnTo>
                <a:lnTo>
                  <a:pt x="57122" y="2433"/>
                </a:lnTo>
                <a:lnTo>
                  <a:pt x="56606" y="2344"/>
                </a:lnTo>
                <a:lnTo>
                  <a:pt x="56606" y="2164"/>
                </a:lnTo>
                <a:lnTo>
                  <a:pt x="56349" y="2254"/>
                </a:lnTo>
                <a:lnTo>
                  <a:pt x="56435" y="2073"/>
                </a:lnTo>
                <a:lnTo>
                  <a:pt x="55962" y="1983"/>
                </a:lnTo>
                <a:lnTo>
                  <a:pt x="55962" y="1983"/>
                </a:lnTo>
                <a:lnTo>
                  <a:pt x="56091" y="2524"/>
                </a:lnTo>
                <a:lnTo>
                  <a:pt x="56091" y="2524"/>
                </a:lnTo>
                <a:lnTo>
                  <a:pt x="55748" y="2164"/>
                </a:lnTo>
                <a:lnTo>
                  <a:pt x="55146" y="2164"/>
                </a:lnTo>
                <a:lnTo>
                  <a:pt x="55404" y="1983"/>
                </a:lnTo>
                <a:close/>
                <a:moveTo>
                  <a:pt x="28002" y="3877"/>
                </a:moveTo>
                <a:lnTo>
                  <a:pt x="28045" y="3966"/>
                </a:lnTo>
                <a:lnTo>
                  <a:pt x="27916" y="3966"/>
                </a:lnTo>
                <a:lnTo>
                  <a:pt x="28174" y="4147"/>
                </a:lnTo>
                <a:lnTo>
                  <a:pt x="28045" y="4147"/>
                </a:lnTo>
                <a:lnTo>
                  <a:pt x="28653" y="4226"/>
                </a:lnTo>
                <a:lnTo>
                  <a:pt x="28653" y="4226"/>
                </a:lnTo>
                <a:lnTo>
                  <a:pt x="28818" y="3966"/>
                </a:lnTo>
                <a:lnTo>
                  <a:pt x="28002" y="3877"/>
                </a:lnTo>
                <a:close/>
                <a:moveTo>
                  <a:pt x="28653" y="4226"/>
                </a:moveTo>
                <a:lnTo>
                  <a:pt x="28647" y="4237"/>
                </a:lnTo>
                <a:lnTo>
                  <a:pt x="28692" y="4232"/>
                </a:lnTo>
                <a:lnTo>
                  <a:pt x="28692" y="4232"/>
                </a:lnTo>
                <a:lnTo>
                  <a:pt x="28653" y="4226"/>
                </a:lnTo>
                <a:close/>
                <a:moveTo>
                  <a:pt x="30021" y="3966"/>
                </a:moveTo>
                <a:lnTo>
                  <a:pt x="29634" y="4147"/>
                </a:lnTo>
                <a:lnTo>
                  <a:pt x="29849" y="4237"/>
                </a:lnTo>
                <a:lnTo>
                  <a:pt x="30021" y="3966"/>
                </a:lnTo>
                <a:close/>
                <a:moveTo>
                  <a:pt x="34058" y="180"/>
                </a:moveTo>
                <a:lnTo>
                  <a:pt x="34273" y="360"/>
                </a:lnTo>
                <a:lnTo>
                  <a:pt x="33757" y="270"/>
                </a:lnTo>
                <a:lnTo>
                  <a:pt x="33801" y="360"/>
                </a:lnTo>
                <a:lnTo>
                  <a:pt x="33500" y="360"/>
                </a:lnTo>
                <a:lnTo>
                  <a:pt x="33586" y="450"/>
                </a:lnTo>
                <a:lnTo>
                  <a:pt x="33371" y="450"/>
                </a:lnTo>
                <a:lnTo>
                  <a:pt x="33886" y="811"/>
                </a:lnTo>
                <a:lnTo>
                  <a:pt x="33886" y="811"/>
                </a:lnTo>
                <a:lnTo>
                  <a:pt x="33242" y="631"/>
                </a:lnTo>
                <a:lnTo>
                  <a:pt x="32340" y="631"/>
                </a:lnTo>
                <a:lnTo>
                  <a:pt x="32641" y="721"/>
                </a:lnTo>
                <a:lnTo>
                  <a:pt x="31009" y="901"/>
                </a:lnTo>
                <a:lnTo>
                  <a:pt x="31052" y="991"/>
                </a:lnTo>
                <a:lnTo>
                  <a:pt x="31438" y="901"/>
                </a:lnTo>
                <a:lnTo>
                  <a:pt x="31438" y="901"/>
                </a:lnTo>
                <a:lnTo>
                  <a:pt x="31181" y="991"/>
                </a:lnTo>
                <a:lnTo>
                  <a:pt x="31911" y="991"/>
                </a:lnTo>
                <a:lnTo>
                  <a:pt x="31352" y="1081"/>
                </a:lnTo>
                <a:lnTo>
                  <a:pt x="31424" y="1157"/>
                </a:lnTo>
                <a:lnTo>
                  <a:pt x="31424" y="1157"/>
                </a:lnTo>
                <a:lnTo>
                  <a:pt x="32426" y="1081"/>
                </a:lnTo>
                <a:lnTo>
                  <a:pt x="31310" y="1352"/>
                </a:lnTo>
                <a:lnTo>
                  <a:pt x="31310" y="1352"/>
                </a:lnTo>
                <a:lnTo>
                  <a:pt x="32770" y="1172"/>
                </a:lnTo>
                <a:lnTo>
                  <a:pt x="31825" y="1533"/>
                </a:lnTo>
                <a:lnTo>
                  <a:pt x="31825" y="1533"/>
                </a:lnTo>
                <a:lnTo>
                  <a:pt x="32899" y="1442"/>
                </a:lnTo>
                <a:lnTo>
                  <a:pt x="32899" y="1442"/>
                </a:lnTo>
                <a:lnTo>
                  <a:pt x="32684" y="1533"/>
                </a:lnTo>
                <a:lnTo>
                  <a:pt x="34359" y="991"/>
                </a:lnTo>
                <a:lnTo>
                  <a:pt x="34359" y="991"/>
                </a:lnTo>
                <a:lnTo>
                  <a:pt x="33757" y="1352"/>
                </a:lnTo>
                <a:lnTo>
                  <a:pt x="34187" y="1352"/>
                </a:lnTo>
                <a:lnTo>
                  <a:pt x="32555" y="1712"/>
                </a:lnTo>
                <a:lnTo>
                  <a:pt x="33028" y="2073"/>
                </a:lnTo>
                <a:lnTo>
                  <a:pt x="33028" y="2073"/>
                </a:lnTo>
                <a:lnTo>
                  <a:pt x="31653" y="1802"/>
                </a:lnTo>
                <a:lnTo>
                  <a:pt x="31653" y="2073"/>
                </a:lnTo>
                <a:lnTo>
                  <a:pt x="31997" y="2433"/>
                </a:lnTo>
                <a:lnTo>
                  <a:pt x="31782" y="2433"/>
                </a:lnTo>
                <a:lnTo>
                  <a:pt x="32426" y="2524"/>
                </a:lnTo>
                <a:lnTo>
                  <a:pt x="31505" y="2821"/>
                </a:lnTo>
                <a:lnTo>
                  <a:pt x="31505" y="2821"/>
                </a:lnTo>
                <a:lnTo>
                  <a:pt x="31395" y="2975"/>
                </a:lnTo>
                <a:lnTo>
                  <a:pt x="31567" y="3065"/>
                </a:lnTo>
                <a:lnTo>
                  <a:pt x="31138" y="3245"/>
                </a:lnTo>
                <a:lnTo>
                  <a:pt x="31095" y="3425"/>
                </a:lnTo>
                <a:lnTo>
                  <a:pt x="31911" y="3155"/>
                </a:lnTo>
                <a:lnTo>
                  <a:pt x="30966" y="3516"/>
                </a:lnTo>
                <a:lnTo>
                  <a:pt x="30837" y="3245"/>
                </a:lnTo>
                <a:lnTo>
                  <a:pt x="30536" y="3245"/>
                </a:lnTo>
                <a:lnTo>
                  <a:pt x="30579" y="3696"/>
                </a:lnTo>
                <a:lnTo>
                  <a:pt x="30021" y="3966"/>
                </a:lnTo>
                <a:lnTo>
                  <a:pt x="30021" y="3966"/>
                </a:lnTo>
                <a:lnTo>
                  <a:pt x="30021" y="3966"/>
                </a:lnTo>
                <a:lnTo>
                  <a:pt x="29935" y="4237"/>
                </a:lnTo>
                <a:lnTo>
                  <a:pt x="30193" y="4147"/>
                </a:lnTo>
                <a:lnTo>
                  <a:pt x="30193" y="4237"/>
                </a:lnTo>
                <a:lnTo>
                  <a:pt x="31825" y="4237"/>
                </a:lnTo>
                <a:lnTo>
                  <a:pt x="31696" y="4417"/>
                </a:lnTo>
                <a:lnTo>
                  <a:pt x="31696" y="4417"/>
                </a:lnTo>
                <a:lnTo>
                  <a:pt x="32469" y="4147"/>
                </a:lnTo>
                <a:lnTo>
                  <a:pt x="32641" y="3877"/>
                </a:lnTo>
                <a:lnTo>
                  <a:pt x="32383" y="3877"/>
                </a:lnTo>
                <a:lnTo>
                  <a:pt x="32426" y="3696"/>
                </a:lnTo>
                <a:lnTo>
                  <a:pt x="31782" y="3606"/>
                </a:lnTo>
                <a:lnTo>
                  <a:pt x="31997" y="3606"/>
                </a:lnTo>
                <a:lnTo>
                  <a:pt x="31954" y="3516"/>
                </a:lnTo>
                <a:lnTo>
                  <a:pt x="32899" y="3425"/>
                </a:lnTo>
                <a:lnTo>
                  <a:pt x="32984" y="3155"/>
                </a:lnTo>
                <a:lnTo>
                  <a:pt x="33801" y="2975"/>
                </a:lnTo>
                <a:lnTo>
                  <a:pt x="33586" y="2794"/>
                </a:lnTo>
                <a:lnTo>
                  <a:pt x="34101" y="2704"/>
                </a:lnTo>
                <a:lnTo>
                  <a:pt x="33242" y="2433"/>
                </a:lnTo>
                <a:lnTo>
                  <a:pt x="34273" y="2344"/>
                </a:lnTo>
                <a:lnTo>
                  <a:pt x="33757" y="2164"/>
                </a:lnTo>
                <a:lnTo>
                  <a:pt x="34659" y="2073"/>
                </a:lnTo>
                <a:lnTo>
                  <a:pt x="34402" y="1983"/>
                </a:lnTo>
                <a:lnTo>
                  <a:pt x="35261" y="1983"/>
                </a:lnTo>
                <a:lnTo>
                  <a:pt x="35218" y="1893"/>
                </a:lnTo>
                <a:lnTo>
                  <a:pt x="35433" y="1802"/>
                </a:lnTo>
                <a:lnTo>
                  <a:pt x="35089" y="1802"/>
                </a:lnTo>
                <a:lnTo>
                  <a:pt x="35561" y="1712"/>
                </a:lnTo>
                <a:lnTo>
                  <a:pt x="35519" y="1533"/>
                </a:lnTo>
                <a:lnTo>
                  <a:pt x="37151" y="991"/>
                </a:lnTo>
                <a:lnTo>
                  <a:pt x="36206" y="1172"/>
                </a:lnTo>
                <a:lnTo>
                  <a:pt x="38181" y="541"/>
                </a:lnTo>
                <a:lnTo>
                  <a:pt x="37752" y="450"/>
                </a:lnTo>
                <a:lnTo>
                  <a:pt x="37795" y="360"/>
                </a:lnTo>
                <a:lnTo>
                  <a:pt x="37709" y="360"/>
                </a:lnTo>
                <a:lnTo>
                  <a:pt x="37752" y="270"/>
                </a:lnTo>
                <a:lnTo>
                  <a:pt x="37752" y="270"/>
                </a:lnTo>
                <a:lnTo>
                  <a:pt x="36592" y="360"/>
                </a:lnTo>
                <a:lnTo>
                  <a:pt x="37151" y="180"/>
                </a:lnTo>
                <a:lnTo>
                  <a:pt x="35561" y="180"/>
                </a:lnTo>
                <a:lnTo>
                  <a:pt x="35690" y="360"/>
                </a:lnTo>
                <a:lnTo>
                  <a:pt x="34746" y="180"/>
                </a:lnTo>
                <a:lnTo>
                  <a:pt x="35003" y="360"/>
                </a:lnTo>
                <a:lnTo>
                  <a:pt x="35003" y="360"/>
                </a:lnTo>
                <a:lnTo>
                  <a:pt x="34058" y="180"/>
                </a:lnTo>
                <a:close/>
                <a:moveTo>
                  <a:pt x="26413" y="4327"/>
                </a:moveTo>
                <a:lnTo>
                  <a:pt x="26542" y="4417"/>
                </a:lnTo>
                <a:lnTo>
                  <a:pt x="26542" y="4327"/>
                </a:lnTo>
                <a:close/>
                <a:moveTo>
                  <a:pt x="23192" y="3516"/>
                </a:moveTo>
                <a:lnTo>
                  <a:pt x="23235" y="3606"/>
                </a:lnTo>
                <a:lnTo>
                  <a:pt x="21130" y="4417"/>
                </a:lnTo>
                <a:lnTo>
                  <a:pt x="21217" y="4417"/>
                </a:lnTo>
                <a:lnTo>
                  <a:pt x="21130" y="4598"/>
                </a:lnTo>
                <a:lnTo>
                  <a:pt x="21130" y="4598"/>
                </a:lnTo>
                <a:lnTo>
                  <a:pt x="21646" y="4417"/>
                </a:lnTo>
                <a:lnTo>
                  <a:pt x="21603" y="4688"/>
                </a:lnTo>
                <a:lnTo>
                  <a:pt x="22720" y="3966"/>
                </a:lnTo>
                <a:lnTo>
                  <a:pt x="22505" y="4327"/>
                </a:lnTo>
                <a:lnTo>
                  <a:pt x="22505" y="4327"/>
                </a:lnTo>
                <a:lnTo>
                  <a:pt x="23535" y="3606"/>
                </a:lnTo>
                <a:lnTo>
                  <a:pt x="23192" y="3516"/>
                </a:lnTo>
                <a:close/>
                <a:moveTo>
                  <a:pt x="27616" y="4147"/>
                </a:moveTo>
                <a:lnTo>
                  <a:pt x="26800" y="4237"/>
                </a:lnTo>
                <a:lnTo>
                  <a:pt x="26971" y="4327"/>
                </a:lnTo>
                <a:lnTo>
                  <a:pt x="26843" y="4327"/>
                </a:lnTo>
                <a:lnTo>
                  <a:pt x="27015" y="4417"/>
                </a:lnTo>
                <a:lnTo>
                  <a:pt x="26886" y="4598"/>
                </a:lnTo>
                <a:lnTo>
                  <a:pt x="26542" y="4417"/>
                </a:lnTo>
                <a:lnTo>
                  <a:pt x="26413" y="4508"/>
                </a:lnTo>
                <a:lnTo>
                  <a:pt x="26456" y="4508"/>
                </a:lnTo>
                <a:lnTo>
                  <a:pt x="26499" y="4688"/>
                </a:lnTo>
                <a:lnTo>
                  <a:pt x="26499" y="4688"/>
                </a:lnTo>
                <a:lnTo>
                  <a:pt x="26242" y="4598"/>
                </a:lnTo>
                <a:lnTo>
                  <a:pt x="25984" y="4777"/>
                </a:lnTo>
                <a:lnTo>
                  <a:pt x="26929" y="4777"/>
                </a:lnTo>
                <a:lnTo>
                  <a:pt x="26413" y="4958"/>
                </a:lnTo>
                <a:lnTo>
                  <a:pt x="26499" y="5048"/>
                </a:lnTo>
                <a:lnTo>
                  <a:pt x="26456" y="5229"/>
                </a:lnTo>
                <a:lnTo>
                  <a:pt x="26456" y="5229"/>
                </a:lnTo>
                <a:lnTo>
                  <a:pt x="27358" y="4777"/>
                </a:lnTo>
                <a:lnTo>
                  <a:pt x="27272" y="4688"/>
                </a:lnTo>
                <a:lnTo>
                  <a:pt x="27616" y="4147"/>
                </a:lnTo>
                <a:close/>
                <a:moveTo>
                  <a:pt x="87831" y="4417"/>
                </a:moveTo>
                <a:lnTo>
                  <a:pt x="87960" y="4777"/>
                </a:lnTo>
                <a:lnTo>
                  <a:pt x="86971" y="4598"/>
                </a:lnTo>
                <a:lnTo>
                  <a:pt x="87100" y="4688"/>
                </a:lnTo>
                <a:lnTo>
                  <a:pt x="87015" y="4688"/>
                </a:lnTo>
                <a:lnTo>
                  <a:pt x="87229" y="4958"/>
                </a:lnTo>
                <a:lnTo>
                  <a:pt x="87143" y="4958"/>
                </a:lnTo>
                <a:lnTo>
                  <a:pt x="88904" y="5229"/>
                </a:lnTo>
                <a:lnTo>
                  <a:pt x="88260" y="4777"/>
                </a:lnTo>
                <a:lnTo>
                  <a:pt x="88260" y="4777"/>
                </a:lnTo>
                <a:lnTo>
                  <a:pt x="89205" y="5048"/>
                </a:lnTo>
                <a:lnTo>
                  <a:pt x="89162" y="4868"/>
                </a:lnTo>
                <a:lnTo>
                  <a:pt x="87831" y="4417"/>
                </a:lnTo>
                <a:close/>
                <a:moveTo>
                  <a:pt x="27358" y="5229"/>
                </a:moveTo>
                <a:lnTo>
                  <a:pt x="27702" y="5499"/>
                </a:lnTo>
                <a:lnTo>
                  <a:pt x="28131" y="5229"/>
                </a:lnTo>
                <a:close/>
                <a:moveTo>
                  <a:pt x="24996" y="3966"/>
                </a:moveTo>
                <a:lnTo>
                  <a:pt x="24438" y="4237"/>
                </a:lnTo>
                <a:lnTo>
                  <a:pt x="24480" y="4417"/>
                </a:lnTo>
                <a:lnTo>
                  <a:pt x="24309" y="4598"/>
                </a:lnTo>
                <a:lnTo>
                  <a:pt x="24438" y="4777"/>
                </a:lnTo>
                <a:lnTo>
                  <a:pt x="23708" y="4598"/>
                </a:lnTo>
                <a:lnTo>
                  <a:pt x="23793" y="4598"/>
                </a:lnTo>
                <a:lnTo>
                  <a:pt x="23407" y="4327"/>
                </a:lnTo>
                <a:lnTo>
                  <a:pt x="23450" y="4237"/>
                </a:lnTo>
                <a:lnTo>
                  <a:pt x="22977" y="4327"/>
                </a:lnTo>
                <a:lnTo>
                  <a:pt x="23192" y="4417"/>
                </a:lnTo>
                <a:lnTo>
                  <a:pt x="22591" y="4598"/>
                </a:lnTo>
                <a:lnTo>
                  <a:pt x="23020" y="4598"/>
                </a:lnTo>
                <a:lnTo>
                  <a:pt x="22333" y="4777"/>
                </a:lnTo>
                <a:lnTo>
                  <a:pt x="22891" y="4688"/>
                </a:lnTo>
                <a:lnTo>
                  <a:pt x="22032" y="5048"/>
                </a:lnTo>
                <a:lnTo>
                  <a:pt x="22419" y="5229"/>
                </a:lnTo>
                <a:lnTo>
                  <a:pt x="22548" y="5139"/>
                </a:lnTo>
                <a:lnTo>
                  <a:pt x="22634" y="5229"/>
                </a:lnTo>
                <a:lnTo>
                  <a:pt x="22806" y="5139"/>
                </a:lnTo>
                <a:lnTo>
                  <a:pt x="22848" y="5048"/>
                </a:lnTo>
                <a:lnTo>
                  <a:pt x="23192" y="4958"/>
                </a:lnTo>
                <a:lnTo>
                  <a:pt x="22935" y="5139"/>
                </a:lnTo>
                <a:lnTo>
                  <a:pt x="23708" y="5048"/>
                </a:lnTo>
                <a:lnTo>
                  <a:pt x="23708" y="5048"/>
                </a:lnTo>
                <a:lnTo>
                  <a:pt x="22720" y="5409"/>
                </a:lnTo>
                <a:lnTo>
                  <a:pt x="22720" y="5589"/>
                </a:lnTo>
                <a:lnTo>
                  <a:pt x="24266" y="5229"/>
                </a:lnTo>
                <a:lnTo>
                  <a:pt x="24223" y="5229"/>
                </a:lnTo>
                <a:lnTo>
                  <a:pt x="25039" y="5048"/>
                </a:lnTo>
                <a:lnTo>
                  <a:pt x="25382" y="4508"/>
                </a:lnTo>
                <a:lnTo>
                  <a:pt x="24738" y="4688"/>
                </a:lnTo>
                <a:lnTo>
                  <a:pt x="24867" y="4508"/>
                </a:lnTo>
                <a:lnTo>
                  <a:pt x="24738" y="4508"/>
                </a:lnTo>
                <a:lnTo>
                  <a:pt x="24996" y="3966"/>
                </a:lnTo>
                <a:close/>
                <a:moveTo>
                  <a:pt x="29420" y="4147"/>
                </a:moveTo>
                <a:lnTo>
                  <a:pt x="28692" y="4232"/>
                </a:lnTo>
                <a:lnTo>
                  <a:pt x="28692" y="4232"/>
                </a:lnTo>
                <a:lnTo>
                  <a:pt x="28732" y="4237"/>
                </a:lnTo>
                <a:lnTo>
                  <a:pt x="28732" y="4688"/>
                </a:lnTo>
                <a:lnTo>
                  <a:pt x="28518" y="4958"/>
                </a:lnTo>
                <a:lnTo>
                  <a:pt x="28475" y="5139"/>
                </a:lnTo>
                <a:lnTo>
                  <a:pt x="28732" y="5319"/>
                </a:lnTo>
                <a:lnTo>
                  <a:pt x="28689" y="5409"/>
                </a:lnTo>
                <a:lnTo>
                  <a:pt x="29377" y="5409"/>
                </a:lnTo>
                <a:lnTo>
                  <a:pt x="29248" y="5589"/>
                </a:lnTo>
                <a:lnTo>
                  <a:pt x="31739" y="5319"/>
                </a:lnTo>
                <a:lnTo>
                  <a:pt x="31524" y="5229"/>
                </a:lnTo>
                <a:lnTo>
                  <a:pt x="31739" y="4868"/>
                </a:lnTo>
                <a:lnTo>
                  <a:pt x="31481" y="4777"/>
                </a:lnTo>
                <a:lnTo>
                  <a:pt x="31524" y="4688"/>
                </a:lnTo>
                <a:lnTo>
                  <a:pt x="30193" y="4868"/>
                </a:lnTo>
                <a:lnTo>
                  <a:pt x="30236" y="4958"/>
                </a:lnTo>
                <a:lnTo>
                  <a:pt x="29505" y="4777"/>
                </a:lnTo>
                <a:lnTo>
                  <a:pt x="29463" y="4868"/>
                </a:lnTo>
                <a:lnTo>
                  <a:pt x="29291" y="4868"/>
                </a:lnTo>
                <a:lnTo>
                  <a:pt x="29505" y="4688"/>
                </a:lnTo>
                <a:lnTo>
                  <a:pt x="29076" y="4327"/>
                </a:lnTo>
                <a:lnTo>
                  <a:pt x="29634" y="4327"/>
                </a:lnTo>
                <a:lnTo>
                  <a:pt x="29162" y="4237"/>
                </a:lnTo>
                <a:lnTo>
                  <a:pt x="29420" y="4147"/>
                </a:lnTo>
                <a:close/>
                <a:moveTo>
                  <a:pt x="69405" y="4147"/>
                </a:moveTo>
                <a:lnTo>
                  <a:pt x="67516" y="4327"/>
                </a:lnTo>
                <a:lnTo>
                  <a:pt x="67559" y="4417"/>
                </a:lnTo>
                <a:lnTo>
                  <a:pt x="67344" y="4508"/>
                </a:lnTo>
                <a:lnTo>
                  <a:pt x="66914" y="4777"/>
                </a:lnTo>
                <a:lnTo>
                  <a:pt x="66657" y="4958"/>
                </a:lnTo>
                <a:lnTo>
                  <a:pt x="66700" y="5048"/>
                </a:lnTo>
                <a:lnTo>
                  <a:pt x="66442" y="5139"/>
                </a:lnTo>
                <a:lnTo>
                  <a:pt x="66657" y="5229"/>
                </a:lnTo>
                <a:lnTo>
                  <a:pt x="66485" y="5499"/>
                </a:lnTo>
                <a:lnTo>
                  <a:pt x="66657" y="5589"/>
                </a:lnTo>
                <a:lnTo>
                  <a:pt x="66485" y="5679"/>
                </a:lnTo>
                <a:lnTo>
                  <a:pt x="66399" y="5860"/>
                </a:lnTo>
                <a:lnTo>
                  <a:pt x="66184" y="6131"/>
                </a:lnTo>
                <a:lnTo>
                  <a:pt x="66399" y="6400"/>
                </a:lnTo>
                <a:lnTo>
                  <a:pt x="67215" y="6221"/>
                </a:lnTo>
                <a:lnTo>
                  <a:pt x="67086" y="6040"/>
                </a:lnTo>
                <a:lnTo>
                  <a:pt x="67258" y="5589"/>
                </a:lnTo>
                <a:lnTo>
                  <a:pt x="67559" y="5499"/>
                </a:lnTo>
                <a:lnTo>
                  <a:pt x="67559" y="5409"/>
                </a:lnTo>
                <a:lnTo>
                  <a:pt x="67687" y="5319"/>
                </a:lnTo>
                <a:lnTo>
                  <a:pt x="67601" y="5229"/>
                </a:lnTo>
                <a:lnTo>
                  <a:pt x="69405" y="4147"/>
                </a:lnTo>
                <a:close/>
                <a:moveTo>
                  <a:pt x="89076" y="6040"/>
                </a:moveTo>
                <a:lnTo>
                  <a:pt x="88818" y="6400"/>
                </a:lnTo>
                <a:lnTo>
                  <a:pt x="89892" y="6491"/>
                </a:lnTo>
                <a:lnTo>
                  <a:pt x="89076" y="6040"/>
                </a:lnTo>
                <a:close/>
                <a:moveTo>
                  <a:pt x="74731" y="6310"/>
                </a:moveTo>
                <a:lnTo>
                  <a:pt x="74989" y="6581"/>
                </a:lnTo>
                <a:lnTo>
                  <a:pt x="74688" y="6400"/>
                </a:lnTo>
                <a:lnTo>
                  <a:pt x="74731" y="6310"/>
                </a:lnTo>
                <a:close/>
                <a:moveTo>
                  <a:pt x="24609" y="6131"/>
                </a:moveTo>
                <a:lnTo>
                  <a:pt x="24094" y="6310"/>
                </a:lnTo>
                <a:lnTo>
                  <a:pt x="24266" y="6671"/>
                </a:lnTo>
                <a:lnTo>
                  <a:pt x="24609" y="6400"/>
                </a:lnTo>
                <a:lnTo>
                  <a:pt x="24609" y="6131"/>
                </a:lnTo>
                <a:close/>
                <a:moveTo>
                  <a:pt x="45483" y="6671"/>
                </a:moveTo>
                <a:lnTo>
                  <a:pt x="45442" y="6688"/>
                </a:lnTo>
                <a:lnTo>
                  <a:pt x="45442" y="6688"/>
                </a:lnTo>
                <a:lnTo>
                  <a:pt x="45514" y="6702"/>
                </a:lnTo>
                <a:lnTo>
                  <a:pt x="45514" y="6702"/>
                </a:lnTo>
                <a:lnTo>
                  <a:pt x="45483" y="6671"/>
                </a:lnTo>
                <a:close/>
                <a:moveTo>
                  <a:pt x="30923" y="6310"/>
                </a:moveTo>
                <a:lnTo>
                  <a:pt x="31352" y="6761"/>
                </a:lnTo>
                <a:lnTo>
                  <a:pt x="31997" y="6761"/>
                </a:lnTo>
                <a:lnTo>
                  <a:pt x="31997" y="6581"/>
                </a:lnTo>
                <a:lnTo>
                  <a:pt x="31911" y="6400"/>
                </a:lnTo>
                <a:lnTo>
                  <a:pt x="30923" y="6310"/>
                </a:lnTo>
                <a:close/>
                <a:moveTo>
                  <a:pt x="45514" y="6702"/>
                </a:moveTo>
                <a:lnTo>
                  <a:pt x="46127" y="7302"/>
                </a:lnTo>
                <a:lnTo>
                  <a:pt x="46299" y="6852"/>
                </a:lnTo>
                <a:lnTo>
                  <a:pt x="45514" y="6702"/>
                </a:lnTo>
                <a:close/>
                <a:moveTo>
                  <a:pt x="28561" y="6040"/>
                </a:moveTo>
                <a:lnTo>
                  <a:pt x="26971" y="6491"/>
                </a:lnTo>
                <a:lnTo>
                  <a:pt x="26671" y="7392"/>
                </a:lnTo>
                <a:lnTo>
                  <a:pt x="26671" y="7392"/>
                </a:lnTo>
                <a:lnTo>
                  <a:pt x="27100" y="7212"/>
                </a:lnTo>
                <a:lnTo>
                  <a:pt x="27186" y="6852"/>
                </a:lnTo>
                <a:lnTo>
                  <a:pt x="27444" y="6852"/>
                </a:lnTo>
                <a:lnTo>
                  <a:pt x="28561" y="6040"/>
                </a:lnTo>
                <a:close/>
                <a:moveTo>
                  <a:pt x="91009" y="7212"/>
                </a:moveTo>
                <a:lnTo>
                  <a:pt x="91223" y="7483"/>
                </a:lnTo>
                <a:lnTo>
                  <a:pt x="91267" y="7212"/>
                </a:lnTo>
                <a:close/>
                <a:moveTo>
                  <a:pt x="26070" y="6040"/>
                </a:moveTo>
                <a:lnTo>
                  <a:pt x="25554" y="6310"/>
                </a:lnTo>
                <a:lnTo>
                  <a:pt x="25855" y="6491"/>
                </a:lnTo>
                <a:lnTo>
                  <a:pt x="25640" y="6581"/>
                </a:lnTo>
                <a:lnTo>
                  <a:pt x="25640" y="6671"/>
                </a:lnTo>
                <a:lnTo>
                  <a:pt x="25340" y="6852"/>
                </a:lnTo>
                <a:lnTo>
                  <a:pt x="25211" y="6581"/>
                </a:lnTo>
                <a:lnTo>
                  <a:pt x="24953" y="6852"/>
                </a:lnTo>
                <a:lnTo>
                  <a:pt x="25082" y="7212"/>
                </a:lnTo>
                <a:lnTo>
                  <a:pt x="25253" y="7302"/>
                </a:lnTo>
                <a:lnTo>
                  <a:pt x="25382" y="7843"/>
                </a:lnTo>
                <a:lnTo>
                  <a:pt x="25683" y="7843"/>
                </a:lnTo>
                <a:lnTo>
                  <a:pt x="25769" y="7483"/>
                </a:lnTo>
                <a:lnTo>
                  <a:pt x="26113" y="7573"/>
                </a:lnTo>
                <a:lnTo>
                  <a:pt x="26542" y="6852"/>
                </a:lnTo>
                <a:lnTo>
                  <a:pt x="26370" y="6942"/>
                </a:lnTo>
                <a:lnTo>
                  <a:pt x="26370" y="6761"/>
                </a:lnTo>
                <a:lnTo>
                  <a:pt x="26413" y="6761"/>
                </a:lnTo>
                <a:lnTo>
                  <a:pt x="26113" y="6671"/>
                </a:lnTo>
                <a:lnTo>
                  <a:pt x="26628" y="6400"/>
                </a:lnTo>
                <a:lnTo>
                  <a:pt x="26542" y="6310"/>
                </a:lnTo>
                <a:lnTo>
                  <a:pt x="26671" y="6040"/>
                </a:lnTo>
                <a:close/>
                <a:moveTo>
                  <a:pt x="19842" y="5679"/>
                </a:moveTo>
                <a:lnTo>
                  <a:pt x="19799" y="6040"/>
                </a:lnTo>
                <a:lnTo>
                  <a:pt x="18468" y="7392"/>
                </a:lnTo>
                <a:lnTo>
                  <a:pt x="18596" y="7392"/>
                </a:lnTo>
                <a:lnTo>
                  <a:pt x="18854" y="7663"/>
                </a:lnTo>
                <a:lnTo>
                  <a:pt x="18811" y="8023"/>
                </a:lnTo>
                <a:lnTo>
                  <a:pt x="18811" y="8023"/>
                </a:lnTo>
                <a:lnTo>
                  <a:pt x="21818" y="6310"/>
                </a:lnTo>
                <a:lnTo>
                  <a:pt x="21646" y="5769"/>
                </a:lnTo>
                <a:lnTo>
                  <a:pt x="21130" y="5950"/>
                </a:lnTo>
                <a:lnTo>
                  <a:pt x="21173" y="5769"/>
                </a:lnTo>
                <a:lnTo>
                  <a:pt x="21001" y="5860"/>
                </a:lnTo>
                <a:lnTo>
                  <a:pt x="21088" y="5769"/>
                </a:lnTo>
                <a:lnTo>
                  <a:pt x="19842" y="5679"/>
                </a:lnTo>
                <a:close/>
                <a:moveTo>
                  <a:pt x="66614" y="6400"/>
                </a:moveTo>
                <a:lnTo>
                  <a:pt x="66184" y="6942"/>
                </a:lnTo>
                <a:lnTo>
                  <a:pt x="66141" y="7212"/>
                </a:lnTo>
                <a:lnTo>
                  <a:pt x="65927" y="7302"/>
                </a:lnTo>
                <a:lnTo>
                  <a:pt x="66785" y="8023"/>
                </a:lnTo>
                <a:lnTo>
                  <a:pt x="66700" y="8023"/>
                </a:lnTo>
                <a:lnTo>
                  <a:pt x="66700" y="8114"/>
                </a:lnTo>
                <a:lnTo>
                  <a:pt x="66657" y="8114"/>
                </a:lnTo>
                <a:lnTo>
                  <a:pt x="66657" y="8204"/>
                </a:lnTo>
                <a:lnTo>
                  <a:pt x="66614" y="8204"/>
                </a:lnTo>
                <a:lnTo>
                  <a:pt x="67516" y="8475"/>
                </a:lnTo>
                <a:lnTo>
                  <a:pt x="67516" y="8475"/>
                </a:lnTo>
                <a:lnTo>
                  <a:pt x="67430" y="8384"/>
                </a:lnTo>
                <a:lnTo>
                  <a:pt x="67816" y="8384"/>
                </a:lnTo>
                <a:lnTo>
                  <a:pt x="66872" y="7122"/>
                </a:lnTo>
                <a:lnTo>
                  <a:pt x="66914" y="6852"/>
                </a:lnTo>
                <a:lnTo>
                  <a:pt x="67000" y="6761"/>
                </a:lnTo>
                <a:lnTo>
                  <a:pt x="67000" y="6581"/>
                </a:lnTo>
                <a:lnTo>
                  <a:pt x="66614" y="6400"/>
                </a:lnTo>
                <a:close/>
                <a:moveTo>
                  <a:pt x="7945" y="8654"/>
                </a:moveTo>
                <a:lnTo>
                  <a:pt x="7773" y="8744"/>
                </a:lnTo>
                <a:lnTo>
                  <a:pt x="7773" y="8744"/>
                </a:lnTo>
                <a:lnTo>
                  <a:pt x="7826" y="8728"/>
                </a:lnTo>
                <a:lnTo>
                  <a:pt x="7826" y="8728"/>
                </a:lnTo>
                <a:lnTo>
                  <a:pt x="7945" y="8654"/>
                </a:lnTo>
                <a:close/>
                <a:moveTo>
                  <a:pt x="57680" y="8925"/>
                </a:moveTo>
                <a:lnTo>
                  <a:pt x="57680" y="8925"/>
                </a:lnTo>
                <a:lnTo>
                  <a:pt x="57680" y="8925"/>
                </a:lnTo>
                <a:close/>
                <a:moveTo>
                  <a:pt x="37365" y="8654"/>
                </a:moveTo>
                <a:lnTo>
                  <a:pt x="37236" y="8925"/>
                </a:lnTo>
                <a:lnTo>
                  <a:pt x="37151" y="8925"/>
                </a:lnTo>
                <a:lnTo>
                  <a:pt x="37108" y="9196"/>
                </a:lnTo>
                <a:lnTo>
                  <a:pt x="37322" y="9286"/>
                </a:lnTo>
                <a:lnTo>
                  <a:pt x="37193" y="9376"/>
                </a:lnTo>
                <a:lnTo>
                  <a:pt x="37580" y="9376"/>
                </a:lnTo>
                <a:lnTo>
                  <a:pt x="37795" y="9015"/>
                </a:lnTo>
                <a:lnTo>
                  <a:pt x="37365" y="8654"/>
                </a:lnTo>
                <a:close/>
                <a:moveTo>
                  <a:pt x="22032" y="6400"/>
                </a:moveTo>
                <a:lnTo>
                  <a:pt x="20228" y="7573"/>
                </a:lnTo>
                <a:lnTo>
                  <a:pt x="20486" y="7663"/>
                </a:lnTo>
                <a:lnTo>
                  <a:pt x="20314" y="7843"/>
                </a:lnTo>
                <a:lnTo>
                  <a:pt x="21088" y="7753"/>
                </a:lnTo>
                <a:lnTo>
                  <a:pt x="21088" y="7753"/>
                </a:lnTo>
                <a:lnTo>
                  <a:pt x="20873" y="7843"/>
                </a:lnTo>
                <a:lnTo>
                  <a:pt x="20916" y="7843"/>
                </a:lnTo>
                <a:lnTo>
                  <a:pt x="20057" y="8204"/>
                </a:lnTo>
                <a:lnTo>
                  <a:pt x="21646" y="8654"/>
                </a:lnTo>
                <a:lnTo>
                  <a:pt x="20272" y="8744"/>
                </a:lnTo>
                <a:lnTo>
                  <a:pt x="19971" y="9286"/>
                </a:lnTo>
                <a:lnTo>
                  <a:pt x="20658" y="9466"/>
                </a:lnTo>
                <a:lnTo>
                  <a:pt x="20572" y="10007"/>
                </a:lnTo>
                <a:lnTo>
                  <a:pt x="22720" y="9286"/>
                </a:lnTo>
                <a:lnTo>
                  <a:pt x="22720" y="9466"/>
                </a:lnTo>
                <a:lnTo>
                  <a:pt x="23020" y="9556"/>
                </a:lnTo>
                <a:lnTo>
                  <a:pt x="22935" y="9646"/>
                </a:lnTo>
                <a:lnTo>
                  <a:pt x="23579" y="9736"/>
                </a:lnTo>
                <a:lnTo>
                  <a:pt x="24008" y="9286"/>
                </a:lnTo>
                <a:lnTo>
                  <a:pt x="23622" y="9466"/>
                </a:lnTo>
                <a:lnTo>
                  <a:pt x="23708" y="9286"/>
                </a:lnTo>
                <a:lnTo>
                  <a:pt x="23664" y="9196"/>
                </a:lnTo>
                <a:lnTo>
                  <a:pt x="24480" y="8835"/>
                </a:lnTo>
                <a:lnTo>
                  <a:pt x="24352" y="8744"/>
                </a:lnTo>
                <a:lnTo>
                  <a:pt x="24352" y="8654"/>
                </a:lnTo>
                <a:lnTo>
                  <a:pt x="23879" y="8294"/>
                </a:lnTo>
                <a:lnTo>
                  <a:pt x="24223" y="6761"/>
                </a:lnTo>
                <a:lnTo>
                  <a:pt x="23708" y="6491"/>
                </a:lnTo>
                <a:lnTo>
                  <a:pt x="23407" y="7483"/>
                </a:lnTo>
                <a:lnTo>
                  <a:pt x="23106" y="7663"/>
                </a:lnTo>
                <a:lnTo>
                  <a:pt x="23106" y="7663"/>
                </a:lnTo>
                <a:lnTo>
                  <a:pt x="23192" y="6942"/>
                </a:lnTo>
                <a:lnTo>
                  <a:pt x="22935" y="6852"/>
                </a:lnTo>
                <a:lnTo>
                  <a:pt x="22505" y="7122"/>
                </a:lnTo>
                <a:lnTo>
                  <a:pt x="22548" y="7032"/>
                </a:lnTo>
                <a:lnTo>
                  <a:pt x="22333" y="7122"/>
                </a:lnTo>
                <a:lnTo>
                  <a:pt x="22333" y="7122"/>
                </a:lnTo>
                <a:lnTo>
                  <a:pt x="22634" y="6852"/>
                </a:lnTo>
                <a:lnTo>
                  <a:pt x="21732" y="6942"/>
                </a:lnTo>
                <a:lnTo>
                  <a:pt x="22032" y="6400"/>
                </a:lnTo>
                <a:close/>
                <a:moveTo>
                  <a:pt x="25340" y="9106"/>
                </a:moveTo>
                <a:lnTo>
                  <a:pt x="24609" y="9556"/>
                </a:lnTo>
                <a:lnTo>
                  <a:pt x="24824" y="9827"/>
                </a:lnTo>
                <a:lnTo>
                  <a:pt x="25253" y="10007"/>
                </a:lnTo>
                <a:lnTo>
                  <a:pt x="25683" y="9736"/>
                </a:lnTo>
                <a:lnTo>
                  <a:pt x="25297" y="9196"/>
                </a:lnTo>
                <a:lnTo>
                  <a:pt x="25340" y="9106"/>
                </a:lnTo>
                <a:close/>
                <a:moveTo>
                  <a:pt x="73571" y="9917"/>
                </a:moveTo>
                <a:lnTo>
                  <a:pt x="73958" y="10187"/>
                </a:lnTo>
                <a:lnTo>
                  <a:pt x="73958" y="10638"/>
                </a:lnTo>
                <a:lnTo>
                  <a:pt x="74387" y="10728"/>
                </a:lnTo>
                <a:lnTo>
                  <a:pt x="74387" y="10728"/>
                </a:lnTo>
                <a:lnTo>
                  <a:pt x="73915" y="10638"/>
                </a:lnTo>
                <a:lnTo>
                  <a:pt x="73571" y="9917"/>
                </a:lnTo>
                <a:close/>
                <a:moveTo>
                  <a:pt x="30665" y="10187"/>
                </a:moveTo>
                <a:lnTo>
                  <a:pt x="30365" y="10909"/>
                </a:lnTo>
                <a:lnTo>
                  <a:pt x="30837" y="10909"/>
                </a:lnTo>
                <a:lnTo>
                  <a:pt x="31138" y="10277"/>
                </a:lnTo>
                <a:lnTo>
                  <a:pt x="30665" y="10187"/>
                </a:lnTo>
                <a:close/>
                <a:moveTo>
                  <a:pt x="45526" y="11720"/>
                </a:moveTo>
                <a:lnTo>
                  <a:pt x="45655" y="11810"/>
                </a:lnTo>
                <a:lnTo>
                  <a:pt x="45697" y="11810"/>
                </a:lnTo>
                <a:lnTo>
                  <a:pt x="45526" y="11720"/>
                </a:lnTo>
                <a:close/>
                <a:moveTo>
                  <a:pt x="3865" y="12171"/>
                </a:moveTo>
                <a:lnTo>
                  <a:pt x="3822" y="12261"/>
                </a:lnTo>
                <a:lnTo>
                  <a:pt x="3865" y="12261"/>
                </a:lnTo>
                <a:lnTo>
                  <a:pt x="3865" y="12171"/>
                </a:lnTo>
                <a:close/>
                <a:moveTo>
                  <a:pt x="2276" y="9736"/>
                </a:moveTo>
                <a:lnTo>
                  <a:pt x="0" y="12711"/>
                </a:lnTo>
                <a:lnTo>
                  <a:pt x="214" y="12621"/>
                </a:lnTo>
                <a:lnTo>
                  <a:pt x="515" y="12261"/>
                </a:lnTo>
                <a:lnTo>
                  <a:pt x="515" y="12081"/>
                </a:lnTo>
                <a:lnTo>
                  <a:pt x="730" y="11810"/>
                </a:lnTo>
                <a:lnTo>
                  <a:pt x="687" y="11900"/>
                </a:lnTo>
                <a:lnTo>
                  <a:pt x="987" y="11720"/>
                </a:lnTo>
                <a:lnTo>
                  <a:pt x="902" y="11810"/>
                </a:lnTo>
                <a:lnTo>
                  <a:pt x="1159" y="11630"/>
                </a:lnTo>
                <a:lnTo>
                  <a:pt x="1159" y="11630"/>
                </a:lnTo>
                <a:lnTo>
                  <a:pt x="687" y="12351"/>
                </a:lnTo>
                <a:lnTo>
                  <a:pt x="1374" y="12442"/>
                </a:lnTo>
                <a:lnTo>
                  <a:pt x="1288" y="12892"/>
                </a:lnTo>
                <a:lnTo>
                  <a:pt x="1417" y="13253"/>
                </a:lnTo>
                <a:lnTo>
                  <a:pt x="1675" y="13163"/>
                </a:lnTo>
                <a:lnTo>
                  <a:pt x="1546" y="13343"/>
                </a:lnTo>
                <a:lnTo>
                  <a:pt x="1803" y="13163"/>
                </a:lnTo>
                <a:lnTo>
                  <a:pt x="1760" y="13253"/>
                </a:lnTo>
                <a:lnTo>
                  <a:pt x="1760" y="13253"/>
                </a:lnTo>
                <a:lnTo>
                  <a:pt x="1932" y="12982"/>
                </a:lnTo>
                <a:lnTo>
                  <a:pt x="1889" y="12892"/>
                </a:lnTo>
                <a:lnTo>
                  <a:pt x="2319" y="12621"/>
                </a:lnTo>
                <a:lnTo>
                  <a:pt x="2233" y="12621"/>
                </a:lnTo>
                <a:lnTo>
                  <a:pt x="2448" y="12442"/>
                </a:lnTo>
                <a:lnTo>
                  <a:pt x="2405" y="12442"/>
                </a:lnTo>
                <a:lnTo>
                  <a:pt x="2405" y="12261"/>
                </a:lnTo>
                <a:lnTo>
                  <a:pt x="2576" y="12351"/>
                </a:lnTo>
                <a:lnTo>
                  <a:pt x="2834" y="12351"/>
                </a:lnTo>
                <a:lnTo>
                  <a:pt x="2877" y="12171"/>
                </a:lnTo>
                <a:lnTo>
                  <a:pt x="3006" y="12261"/>
                </a:lnTo>
                <a:lnTo>
                  <a:pt x="3521" y="11900"/>
                </a:lnTo>
                <a:lnTo>
                  <a:pt x="3393" y="11810"/>
                </a:lnTo>
                <a:lnTo>
                  <a:pt x="3349" y="11810"/>
                </a:lnTo>
                <a:lnTo>
                  <a:pt x="3393" y="11630"/>
                </a:lnTo>
                <a:lnTo>
                  <a:pt x="3393" y="11359"/>
                </a:lnTo>
                <a:lnTo>
                  <a:pt x="3092" y="11179"/>
                </a:lnTo>
                <a:lnTo>
                  <a:pt x="3092" y="11179"/>
                </a:lnTo>
                <a:lnTo>
                  <a:pt x="3178" y="11269"/>
                </a:lnTo>
                <a:lnTo>
                  <a:pt x="2877" y="11359"/>
                </a:lnTo>
                <a:lnTo>
                  <a:pt x="3049" y="11179"/>
                </a:lnTo>
                <a:lnTo>
                  <a:pt x="2662" y="11179"/>
                </a:lnTo>
                <a:lnTo>
                  <a:pt x="2533" y="11450"/>
                </a:lnTo>
                <a:lnTo>
                  <a:pt x="2533" y="11630"/>
                </a:lnTo>
                <a:lnTo>
                  <a:pt x="2362" y="11810"/>
                </a:lnTo>
                <a:lnTo>
                  <a:pt x="2362" y="11810"/>
                </a:lnTo>
                <a:lnTo>
                  <a:pt x="2491" y="11630"/>
                </a:lnTo>
                <a:lnTo>
                  <a:pt x="2319" y="11720"/>
                </a:lnTo>
                <a:lnTo>
                  <a:pt x="2319" y="11540"/>
                </a:lnTo>
                <a:lnTo>
                  <a:pt x="2748" y="10909"/>
                </a:lnTo>
                <a:lnTo>
                  <a:pt x="2576" y="10909"/>
                </a:lnTo>
                <a:lnTo>
                  <a:pt x="2791" y="10638"/>
                </a:lnTo>
                <a:lnTo>
                  <a:pt x="2448" y="10277"/>
                </a:lnTo>
                <a:lnTo>
                  <a:pt x="2491" y="10187"/>
                </a:lnTo>
                <a:lnTo>
                  <a:pt x="2405" y="10007"/>
                </a:lnTo>
                <a:lnTo>
                  <a:pt x="2319" y="10187"/>
                </a:lnTo>
                <a:lnTo>
                  <a:pt x="2319" y="10007"/>
                </a:lnTo>
                <a:lnTo>
                  <a:pt x="2362" y="9917"/>
                </a:lnTo>
                <a:lnTo>
                  <a:pt x="2276" y="9736"/>
                </a:lnTo>
                <a:close/>
                <a:moveTo>
                  <a:pt x="47458" y="11630"/>
                </a:moveTo>
                <a:lnTo>
                  <a:pt x="47373" y="11810"/>
                </a:lnTo>
                <a:lnTo>
                  <a:pt x="47244" y="11810"/>
                </a:lnTo>
                <a:lnTo>
                  <a:pt x="47115" y="11990"/>
                </a:lnTo>
                <a:lnTo>
                  <a:pt x="46900" y="11900"/>
                </a:lnTo>
                <a:lnTo>
                  <a:pt x="46900" y="11900"/>
                </a:lnTo>
                <a:lnTo>
                  <a:pt x="46943" y="12171"/>
                </a:lnTo>
                <a:lnTo>
                  <a:pt x="46685" y="11900"/>
                </a:lnTo>
                <a:lnTo>
                  <a:pt x="46557" y="11900"/>
                </a:lnTo>
                <a:lnTo>
                  <a:pt x="46557" y="12171"/>
                </a:lnTo>
                <a:lnTo>
                  <a:pt x="46299" y="11990"/>
                </a:lnTo>
                <a:lnTo>
                  <a:pt x="46256" y="12351"/>
                </a:lnTo>
                <a:lnTo>
                  <a:pt x="46084" y="12351"/>
                </a:lnTo>
                <a:lnTo>
                  <a:pt x="46041" y="12532"/>
                </a:lnTo>
                <a:lnTo>
                  <a:pt x="45955" y="12442"/>
                </a:lnTo>
                <a:lnTo>
                  <a:pt x="45998" y="12351"/>
                </a:lnTo>
                <a:lnTo>
                  <a:pt x="45912" y="12171"/>
                </a:lnTo>
                <a:lnTo>
                  <a:pt x="45998" y="11990"/>
                </a:lnTo>
                <a:lnTo>
                  <a:pt x="45655" y="11810"/>
                </a:lnTo>
                <a:lnTo>
                  <a:pt x="45568" y="11810"/>
                </a:lnTo>
                <a:lnTo>
                  <a:pt x="45655" y="12081"/>
                </a:lnTo>
                <a:lnTo>
                  <a:pt x="45397" y="11900"/>
                </a:lnTo>
                <a:lnTo>
                  <a:pt x="45397" y="11900"/>
                </a:lnTo>
                <a:lnTo>
                  <a:pt x="45440" y="11990"/>
                </a:lnTo>
                <a:lnTo>
                  <a:pt x="45397" y="12081"/>
                </a:lnTo>
                <a:lnTo>
                  <a:pt x="45311" y="12081"/>
                </a:lnTo>
                <a:lnTo>
                  <a:pt x="45440" y="12171"/>
                </a:lnTo>
                <a:lnTo>
                  <a:pt x="45225" y="12171"/>
                </a:lnTo>
                <a:lnTo>
                  <a:pt x="45268" y="12351"/>
                </a:lnTo>
                <a:lnTo>
                  <a:pt x="45096" y="12351"/>
                </a:lnTo>
                <a:lnTo>
                  <a:pt x="45826" y="12442"/>
                </a:lnTo>
                <a:lnTo>
                  <a:pt x="45612" y="12621"/>
                </a:lnTo>
                <a:lnTo>
                  <a:pt x="45826" y="12621"/>
                </a:lnTo>
                <a:lnTo>
                  <a:pt x="45826" y="12711"/>
                </a:lnTo>
                <a:lnTo>
                  <a:pt x="45311" y="12802"/>
                </a:lnTo>
                <a:lnTo>
                  <a:pt x="45268" y="12982"/>
                </a:lnTo>
                <a:lnTo>
                  <a:pt x="45869" y="13073"/>
                </a:lnTo>
                <a:lnTo>
                  <a:pt x="45697" y="13343"/>
                </a:lnTo>
                <a:lnTo>
                  <a:pt x="45869" y="13253"/>
                </a:lnTo>
                <a:lnTo>
                  <a:pt x="45483" y="13523"/>
                </a:lnTo>
                <a:lnTo>
                  <a:pt x="45655" y="13703"/>
                </a:lnTo>
                <a:lnTo>
                  <a:pt x="45955" y="13613"/>
                </a:lnTo>
                <a:lnTo>
                  <a:pt x="46771" y="13974"/>
                </a:lnTo>
                <a:lnTo>
                  <a:pt x="48146" y="12892"/>
                </a:lnTo>
                <a:lnTo>
                  <a:pt x="48146" y="12532"/>
                </a:lnTo>
                <a:lnTo>
                  <a:pt x="47888" y="12171"/>
                </a:lnTo>
                <a:lnTo>
                  <a:pt x="47802" y="11900"/>
                </a:lnTo>
                <a:lnTo>
                  <a:pt x="47974" y="11720"/>
                </a:lnTo>
                <a:lnTo>
                  <a:pt x="47458" y="11630"/>
                </a:lnTo>
                <a:close/>
                <a:moveTo>
                  <a:pt x="27530" y="12081"/>
                </a:moveTo>
                <a:lnTo>
                  <a:pt x="26499" y="13884"/>
                </a:lnTo>
                <a:lnTo>
                  <a:pt x="26800" y="13884"/>
                </a:lnTo>
                <a:lnTo>
                  <a:pt x="26886" y="14244"/>
                </a:lnTo>
                <a:lnTo>
                  <a:pt x="27846" y="13544"/>
                </a:lnTo>
                <a:lnTo>
                  <a:pt x="27846" y="13544"/>
                </a:lnTo>
                <a:lnTo>
                  <a:pt x="28174" y="13974"/>
                </a:lnTo>
                <a:lnTo>
                  <a:pt x="28604" y="13703"/>
                </a:lnTo>
                <a:lnTo>
                  <a:pt x="28174" y="13613"/>
                </a:lnTo>
                <a:lnTo>
                  <a:pt x="28260" y="13073"/>
                </a:lnTo>
                <a:lnTo>
                  <a:pt x="27573" y="12351"/>
                </a:lnTo>
                <a:lnTo>
                  <a:pt x="27530" y="12081"/>
                </a:lnTo>
                <a:close/>
                <a:moveTo>
                  <a:pt x="54116" y="14786"/>
                </a:moveTo>
                <a:lnTo>
                  <a:pt x="53944" y="14876"/>
                </a:lnTo>
                <a:lnTo>
                  <a:pt x="53944" y="14876"/>
                </a:lnTo>
                <a:lnTo>
                  <a:pt x="54082" y="14813"/>
                </a:lnTo>
                <a:lnTo>
                  <a:pt x="54082" y="14813"/>
                </a:lnTo>
                <a:lnTo>
                  <a:pt x="54116" y="14786"/>
                </a:lnTo>
                <a:close/>
                <a:moveTo>
                  <a:pt x="30751" y="6131"/>
                </a:moveTo>
                <a:lnTo>
                  <a:pt x="29720" y="6491"/>
                </a:lnTo>
                <a:lnTo>
                  <a:pt x="29849" y="6761"/>
                </a:lnTo>
                <a:lnTo>
                  <a:pt x="29463" y="6852"/>
                </a:lnTo>
                <a:lnTo>
                  <a:pt x="29592" y="7122"/>
                </a:lnTo>
                <a:lnTo>
                  <a:pt x="29592" y="7392"/>
                </a:lnTo>
                <a:lnTo>
                  <a:pt x="29162" y="7392"/>
                </a:lnTo>
                <a:lnTo>
                  <a:pt x="29377" y="7663"/>
                </a:lnTo>
                <a:lnTo>
                  <a:pt x="29205" y="8114"/>
                </a:lnTo>
                <a:lnTo>
                  <a:pt x="28689" y="8114"/>
                </a:lnTo>
                <a:lnTo>
                  <a:pt x="29205" y="7843"/>
                </a:lnTo>
                <a:lnTo>
                  <a:pt x="29033" y="7483"/>
                </a:lnTo>
                <a:lnTo>
                  <a:pt x="29162" y="6852"/>
                </a:lnTo>
                <a:lnTo>
                  <a:pt x="29935" y="6131"/>
                </a:lnTo>
                <a:lnTo>
                  <a:pt x="29935" y="6131"/>
                </a:lnTo>
                <a:lnTo>
                  <a:pt x="28217" y="7302"/>
                </a:lnTo>
                <a:lnTo>
                  <a:pt x="28002" y="7843"/>
                </a:lnTo>
                <a:lnTo>
                  <a:pt x="28518" y="8114"/>
                </a:lnTo>
                <a:lnTo>
                  <a:pt x="27916" y="8114"/>
                </a:lnTo>
                <a:lnTo>
                  <a:pt x="28604" y="8565"/>
                </a:lnTo>
                <a:lnTo>
                  <a:pt x="28518" y="8744"/>
                </a:lnTo>
                <a:lnTo>
                  <a:pt x="29763" y="8925"/>
                </a:lnTo>
                <a:lnTo>
                  <a:pt x="29763" y="8835"/>
                </a:lnTo>
                <a:lnTo>
                  <a:pt x="30322" y="9015"/>
                </a:lnTo>
                <a:lnTo>
                  <a:pt x="30494" y="8565"/>
                </a:lnTo>
                <a:lnTo>
                  <a:pt x="30880" y="8744"/>
                </a:lnTo>
                <a:lnTo>
                  <a:pt x="30837" y="9015"/>
                </a:lnTo>
                <a:lnTo>
                  <a:pt x="31009" y="9106"/>
                </a:lnTo>
                <a:lnTo>
                  <a:pt x="30923" y="9196"/>
                </a:lnTo>
                <a:lnTo>
                  <a:pt x="31138" y="9106"/>
                </a:lnTo>
                <a:lnTo>
                  <a:pt x="31181" y="9466"/>
                </a:lnTo>
                <a:lnTo>
                  <a:pt x="30837" y="9827"/>
                </a:lnTo>
                <a:lnTo>
                  <a:pt x="31363" y="9669"/>
                </a:lnTo>
                <a:lnTo>
                  <a:pt x="31395" y="9736"/>
                </a:lnTo>
                <a:lnTo>
                  <a:pt x="31310" y="9827"/>
                </a:lnTo>
                <a:lnTo>
                  <a:pt x="31653" y="10187"/>
                </a:lnTo>
                <a:lnTo>
                  <a:pt x="31696" y="10819"/>
                </a:lnTo>
                <a:lnTo>
                  <a:pt x="30880" y="11810"/>
                </a:lnTo>
                <a:lnTo>
                  <a:pt x="30923" y="12171"/>
                </a:lnTo>
                <a:lnTo>
                  <a:pt x="30236" y="12532"/>
                </a:lnTo>
                <a:lnTo>
                  <a:pt x="30236" y="12621"/>
                </a:lnTo>
                <a:lnTo>
                  <a:pt x="30236" y="12711"/>
                </a:lnTo>
                <a:lnTo>
                  <a:pt x="30193" y="12892"/>
                </a:lnTo>
                <a:lnTo>
                  <a:pt x="30236" y="12621"/>
                </a:lnTo>
                <a:lnTo>
                  <a:pt x="29849" y="12442"/>
                </a:lnTo>
                <a:lnTo>
                  <a:pt x="29420" y="12982"/>
                </a:lnTo>
                <a:lnTo>
                  <a:pt x="29806" y="13343"/>
                </a:lnTo>
                <a:lnTo>
                  <a:pt x="30365" y="12982"/>
                </a:lnTo>
                <a:lnTo>
                  <a:pt x="30579" y="13073"/>
                </a:lnTo>
                <a:lnTo>
                  <a:pt x="30536" y="13253"/>
                </a:lnTo>
                <a:lnTo>
                  <a:pt x="30536" y="13253"/>
                </a:lnTo>
                <a:lnTo>
                  <a:pt x="30794" y="13073"/>
                </a:lnTo>
                <a:lnTo>
                  <a:pt x="30708" y="13253"/>
                </a:lnTo>
                <a:lnTo>
                  <a:pt x="30966" y="13703"/>
                </a:lnTo>
                <a:lnTo>
                  <a:pt x="30923" y="13794"/>
                </a:lnTo>
                <a:lnTo>
                  <a:pt x="31138" y="13884"/>
                </a:lnTo>
                <a:lnTo>
                  <a:pt x="30923" y="14065"/>
                </a:lnTo>
                <a:lnTo>
                  <a:pt x="31181" y="14334"/>
                </a:lnTo>
                <a:lnTo>
                  <a:pt x="31095" y="14425"/>
                </a:lnTo>
                <a:lnTo>
                  <a:pt x="32297" y="15326"/>
                </a:lnTo>
                <a:lnTo>
                  <a:pt x="32469" y="15056"/>
                </a:lnTo>
                <a:lnTo>
                  <a:pt x="32083" y="14425"/>
                </a:lnTo>
                <a:lnTo>
                  <a:pt x="32125" y="14334"/>
                </a:lnTo>
                <a:lnTo>
                  <a:pt x="31911" y="13794"/>
                </a:lnTo>
                <a:lnTo>
                  <a:pt x="32212" y="13794"/>
                </a:lnTo>
                <a:lnTo>
                  <a:pt x="32770" y="14605"/>
                </a:lnTo>
                <a:lnTo>
                  <a:pt x="32856" y="14425"/>
                </a:lnTo>
                <a:lnTo>
                  <a:pt x="32984" y="14425"/>
                </a:lnTo>
                <a:lnTo>
                  <a:pt x="32984" y="13794"/>
                </a:lnTo>
                <a:lnTo>
                  <a:pt x="33156" y="14065"/>
                </a:lnTo>
                <a:lnTo>
                  <a:pt x="33156" y="13613"/>
                </a:lnTo>
                <a:lnTo>
                  <a:pt x="33199" y="13523"/>
                </a:lnTo>
                <a:lnTo>
                  <a:pt x="33070" y="13523"/>
                </a:lnTo>
                <a:lnTo>
                  <a:pt x="32984" y="13343"/>
                </a:lnTo>
                <a:lnTo>
                  <a:pt x="33156" y="13163"/>
                </a:lnTo>
                <a:lnTo>
                  <a:pt x="33028" y="13163"/>
                </a:lnTo>
                <a:lnTo>
                  <a:pt x="33156" y="13073"/>
                </a:lnTo>
                <a:lnTo>
                  <a:pt x="33028" y="12892"/>
                </a:lnTo>
                <a:lnTo>
                  <a:pt x="32770" y="12892"/>
                </a:lnTo>
                <a:lnTo>
                  <a:pt x="32684" y="12532"/>
                </a:lnTo>
                <a:lnTo>
                  <a:pt x="32770" y="12442"/>
                </a:lnTo>
                <a:lnTo>
                  <a:pt x="32555" y="12351"/>
                </a:lnTo>
                <a:lnTo>
                  <a:pt x="32641" y="12171"/>
                </a:lnTo>
                <a:lnTo>
                  <a:pt x="32469" y="11810"/>
                </a:lnTo>
                <a:lnTo>
                  <a:pt x="32899" y="11990"/>
                </a:lnTo>
                <a:lnTo>
                  <a:pt x="32813" y="11630"/>
                </a:lnTo>
                <a:lnTo>
                  <a:pt x="32984" y="11540"/>
                </a:lnTo>
                <a:lnTo>
                  <a:pt x="33371" y="11810"/>
                </a:lnTo>
                <a:lnTo>
                  <a:pt x="33242" y="11990"/>
                </a:lnTo>
                <a:lnTo>
                  <a:pt x="33242" y="11990"/>
                </a:lnTo>
                <a:lnTo>
                  <a:pt x="33715" y="11720"/>
                </a:lnTo>
                <a:lnTo>
                  <a:pt x="33371" y="12261"/>
                </a:lnTo>
                <a:lnTo>
                  <a:pt x="33414" y="12621"/>
                </a:lnTo>
                <a:lnTo>
                  <a:pt x="33586" y="12442"/>
                </a:lnTo>
                <a:lnTo>
                  <a:pt x="33672" y="12711"/>
                </a:lnTo>
                <a:lnTo>
                  <a:pt x="33801" y="12711"/>
                </a:lnTo>
                <a:lnTo>
                  <a:pt x="33886" y="12261"/>
                </a:lnTo>
                <a:lnTo>
                  <a:pt x="33801" y="12261"/>
                </a:lnTo>
                <a:lnTo>
                  <a:pt x="34359" y="11990"/>
                </a:lnTo>
                <a:lnTo>
                  <a:pt x="34230" y="11810"/>
                </a:lnTo>
                <a:lnTo>
                  <a:pt x="34316" y="11720"/>
                </a:lnTo>
                <a:lnTo>
                  <a:pt x="34273" y="11630"/>
                </a:lnTo>
                <a:lnTo>
                  <a:pt x="34445" y="11720"/>
                </a:lnTo>
                <a:lnTo>
                  <a:pt x="34445" y="11450"/>
                </a:lnTo>
                <a:lnTo>
                  <a:pt x="34531" y="11450"/>
                </a:lnTo>
                <a:lnTo>
                  <a:pt x="34531" y="11179"/>
                </a:lnTo>
                <a:lnTo>
                  <a:pt x="34015" y="11359"/>
                </a:lnTo>
                <a:lnTo>
                  <a:pt x="34316" y="10999"/>
                </a:lnTo>
                <a:lnTo>
                  <a:pt x="33843" y="10909"/>
                </a:lnTo>
                <a:lnTo>
                  <a:pt x="34144" y="10728"/>
                </a:lnTo>
                <a:lnTo>
                  <a:pt x="33843" y="10548"/>
                </a:lnTo>
                <a:lnTo>
                  <a:pt x="33929" y="10458"/>
                </a:lnTo>
                <a:lnTo>
                  <a:pt x="33715" y="10638"/>
                </a:lnTo>
                <a:lnTo>
                  <a:pt x="33757" y="10458"/>
                </a:lnTo>
                <a:lnTo>
                  <a:pt x="33629" y="10458"/>
                </a:lnTo>
                <a:lnTo>
                  <a:pt x="33672" y="10367"/>
                </a:lnTo>
                <a:lnTo>
                  <a:pt x="33457" y="10548"/>
                </a:lnTo>
                <a:lnTo>
                  <a:pt x="33629" y="10187"/>
                </a:lnTo>
                <a:lnTo>
                  <a:pt x="33457" y="10367"/>
                </a:lnTo>
                <a:lnTo>
                  <a:pt x="33371" y="10367"/>
                </a:lnTo>
                <a:lnTo>
                  <a:pt x="33414" y="10187"/>
                </a:lnTo>
                <a:lnTo>
                  <a:pt x="33500" y="10098"/>
                </a:lnTo>
                <a:lnTo>
                  <a:pt x="33199" y="10007"/>
                </a:lnTo>
                <a:lnTo>
                  <a:pt x="33156" y="9827"/>
                </a:lnTo>
                <a:lnTo>
                  <a:pt x="32856" y="9736"/>
                </a:lnTo>
                <a:lnTo>
                  <a:pt x="33371" y="9646"/>
                </a:lnTo>
                <a:lnTo>
                  <a:pt x="33028" y="9556"/>
                </a:lnTo>
                <a:lnTo>
                  <a:pt x="33715" y="9466"/>
                </a:lnTo>
                <a:lnTo>
                  <a:pt x="33028" y="9286"/>
                </a:lnTo>
                <a:lnTo>
                  <a:pt x="33629" y="9106"/>
                </a:lnTo>
                <a:lnTo>
                  <a:pt x="33457" y="8835"/>
                </a:lnTo>
                <a:lnTo>
                  <a:pt x="33199" y="8925"/>
                </a:lnTo>
                <a:lnTo>
                  <a:pt x="33328" y="8744"/>
                </a:lnTo>
                <a:lnTo>
                  <a:pt x="32941" y="8835"/>
                </a:lnTo>
                <a:lnTo>
                  <a:pt x="33414" y="8565"/>
                </a:lnTo>
                <a:lnTo>
                  <a:pt x="33371" y="8294"/>
                </a:lnTo>
                <a:lnTo>
                  <a:pt x="33070" y="8294"/>
                </a:lnTo>
                <a:lnTo>
                  <a:pt x="32598" y="8835"/>
                </a:lnTo>
                <a:lnTo>
                  <a:pt x="32512" y="8565"/>
                </a:lnTo>
                <a:lnTo>
                  <a:pt x="32984" y="8114"/>
                </a:lnTo>
                <a:lnTo>
                  <a:pt x="32426" y="8294"/>
                </a:lnTo>
                <a:lnTo>
                  <a:pt x="32426" y="8294"/>
                </a:lnTo>
                <a:lnTo>
                  <a:pt x="32899" y="7843"/>
                </a:lnTo>
                <a:lnTo>
                  <a:pt x="32125" y="7843"/>
                </a:lnTo>
                <a:lnTo>
                  <a:pt x="32340" y="7573"/>
                </a:lnTo>
                <a:lnTo>
                  <a:pt x="31868" y="7933"/>
                </a:lnTo>
                <a:lnTo>
                  <a:pt x="32083" y="7663"/>
                </a:lnTo>
                <a:lnTo>
                  <a:pt x="31954" y="7663"/>
                </a:lnTo>
                <a:lnTo>
                  <a:pt x="32254" y="7392"/>
                </a:lnTo>
                <a:lnTo>
                  <a:pt x="32254" y="7392"/>
                </a:lnTo>
                <a:lnTo>
                  <a:pt x="31739" y="7573"/>
                </a:lnTo>
                <a:lnTo>
                  <a:pt x="31739" y="7573"/>
                </a:lnTo>
                <a:lnTo>
                  <a:pt x="32125" y="7212"/>
                </a:lnTo>
                <a:lnTo>
                  <a:pt x="31395" y="6942"/>
                </a:lnTo>
                <a:lnTo>
                  <a:pt x="31395" y="6942"/>
                </a:lnTo>
                <a:lnTo>
                  <a:pt x="31438" y="7212"/>
                </a:lnTo>
                <a:lnTo>
                  <a:pt x="31095" y="7483"/>
                </a:lnTo>
                <a:lnTo>
                  <a:pt x="30966" y="7122"/>
                </a:lnTo>
                <a:lnTo>
                  <a:pt x="30450" y="7483"/>
                </a:lnTo>
                <a:lnTo>
                  <a:pt x="30579" y="7302"/>
                </a:lnTo>
                <a:lnTo>
                  <a:pt x="30536" y="7212"/>
                </a:lnTo>
                <a:lnTo>
                  <a:pt x="30708" y="7032"/>
                </a:lnTo>
                <a:lnTo>
                  <a:pt x="30494" y="7212"/>
                </a:lnTo>
                <a:lnTo>
                  <a:pt x="30880" y="6852"/>
                </a:lnTo>
                <a:lnTo>
                  <a:pt x="30751" y="6131"/>
                </a:lnTo>
                <a:close/>
                <a:moveTo>
                  <a:pt x="43464" y="0"/>
                </a:moveTo>
                <a:lnTo>
                  <a:pt x="43593" y="89"/>
                </a:lnTo>
                <a:lnTo>
                  <a:pt x="41660" y="180"/>
                </a:lnTo>
                <a:lnTo>
                  <a:pt x="42777" y="270"/>
                </a:lnTo>
                <a:lnTo>
                  <a:pt x="41832" y="360"/>
                </a:lnTo>
                <a:lnTo>
                  <a:pt x="42047" y="450"/>
                </a:lnTo>
                <a:lnTo>
                  <a:pt x="41918" y="721"/>
                </a:lnTo>
                <a:lnTo>
                  <a:pt x="40758" y="450"/>
                </a:lnTo>
                <a:lnTo>
                  <a:pt x="40758" y="721"/>
                </a:lnTo>
                <a:lnTo>
                  <a:pt x="39771" y="901"/>
                </a:lnTo>
                <a:lnTo>
                  <a:pt x="39771" y="541"/>
                </a:lnTo>
                <a:lnTo>
                  <a:pt x="38568" y="721"/>
                </a:lnTo>
                <a:lnTo>
                  <a:pt x="39040" y="1081"/>
                </a:lnTo>
                <a:lnTo>
                  <a:pt x="38095" y="811"/>
                </a:lnTo>
                <a:lnTo>
                  <a:pt x="36377" y="1622"/>
                </a:lnTo>
                <a:lnTo>
                  <a:pt x="36506" y="1893"/>
                </a:lnTo>
                <a:lnTo>
                  <a:pt x="36936" y="1802"/>
                </a:lnTo>
                <a:lnTo>
                  <a:pt x="36936" y="1802"/>
                </a:lnTo>
                <a:lnTo>
                  <a:pt x="34359" y="3065"/>
                </a:lnTo>
                <a:lnTo>
                  <a:pt x="34917" y="3245"/>
                </a:lnTo>
                <a:lnTo>
                  <a:pt x="34788" y="3335"/>
                </a:lnTo>
                <a:lnTo>
                  <a:pt x="35733" y="3516"/>
                </a:lnTo>
                <a:lnTo>
                  <a:pt x="34445" y="3786"/>
                </a:lnTo>
                <a:lnTo>
                  <a:pt x="34488" y="3877"/>
                </a:lnTo>
                <a:lnTo>
                  <a:pt x="34488" y="3966"/>
                </a:lnTo>
                <a:lnTo>
                  <a:pt x="35089" y="4056"/>
                </a:lnTo>
                <a:lnTo>
                  <a:pt x="34659" y="4237"/>
                </a:lnTo>
                <a:lnTo>
                  <a:pt x="37193" y="4688"/>
                </a:lnTo>
                <a:lnTo>
                  <a:pt x="37193" y="4958"/>
                </a:lnTo>
                <a:lnTo>
                  <a:pt x="37580" y="5589"/>
                </a:lnTo>
                <a:lnTo>
                  <a:pt x="37236" y="5860"/>
                </a:lnTo>
                <a:lnTo>
                  <a:pt x="37537" y="5950"/>
                </a:lnTo>
                <a:lnTo>
                  <a:pt x="37451" y="6221"/>
                </a:lnTo>
                <a:lnTo>
                  <a:pt x="37537" y="6581"/>
                </a:lnTo>
                <a:lnTo>
                  <a:pt x="37537" y="6671"/>
                </a:lnTo>
                <a:lnTo>
                  <a:pt x="37623" y="6852"/>
                </a:lnTo>
                <a:lnTo>
                  <a:pt x="37365" y="7032"/>
                </a:lnTo>
                <a:lnTo>
                  <a:pt x="37408" y="7122"/>
                </a:lnTo>
                <a:lnTo>
                  <a:pt x="37280" y="7212"/>
                </a:lnTo>
                <a:lnTo>
                  <a:pt x="37280" y="7212"/>
                </a:lnTo>
                <a:lnTo>
                  <a:pt x="37537" y="7122"/>
                </a:lnTo>
                <a:lnTo>
                  <a:pt x="37193" y="7753"/>
                </a:lnTo>
                <a:lnTo>
                  <a:pt x="37838" y="7483"/>
                </a:lnTo>
                <a:lnTo>
                  <a:pt x="37838" y="7573"/>
                </a:lnTo>
                <a:lnTo>
                  <a:pt x="37881" y="7573"/>
                </a:lnTo>
                <a:lnTo>
                  <a:pt x="37881" y="7663"/>
                </a:lnTo>
                <a:lnTo>
                  <a:pt x="38224" y="7663"/>
                </a:lnTo>
                <a:lnTo>
                  <a:pt x="37795" y="8023"/>
                </a:lnTo>
                <a:lnTo>
                  <a:pt x="38310" y="8114"/>
                </a:lnTo>
                <a:lnTo>
                  <a:pt x="38095" y="8114"/>
                </a:lnTo>
                <a:lnTo>
                  <a:pt x="38224" y="8294"/>
                </a:lnTo>
                <a:lnTo>
                  <a:pt x="38310" y="8565"/>
                </a:lnTo>
                <a:lnTo>
                  <a:pt x="37322" y="8475"/>
                </a:lnTo>
                <a:lnTo>
                  <a:pt x="38353" y="8925"/>
                </a:lnTo>
                <a:lnTo>
                  <a:pt x="38009" y="9466"/>
                </a:lnTo>
                <a:lnTo>
                  <a:pt x="38224" y="9466"/>
                </a:lnTo>
                <a:lnTo>
                  <a:pt x="38009" y="9556"/>
                </a:lnTo>
                <a:lnTo>
                  <a:pt x="37881" y="9827"/>
                </a:lnTo>
                <a:lnTo>
                  <a:pt x="38009" y="9827"/>
                </a:lnTo>
                <a:lnTo>
                  <a:pt x="37193" y="10187"/>
                </a:lnTo>
                <a:lnTo>
                  <a:pt x="37838" y="10098"/>
                </a:lnTo>
                <a:lnTo>
                  <a:pt x="36979" y="10728"/>
                </a:lnTo>
                <a:lnTo>
                  <a:pt x="37838" y="10548"/>
                </a:lnTo>
                <a:lnTo>
                  <a:pt x="37752" y="10638"/>
                </a:lnTo>
                <a:lnTo>
                  <a:pt x="37881" y="10819"/>
                </a:lnTo>
                <a:lnTo>
                  <a:pt x="37064" y="10819"/>
                </a:lnTo>
                <a:lnTo>
                  <a:pt x="36936" y="11269"/>
                </a:lnTo>
                <a:lnTo>
                  <a:pt x="37280" y="11269"/>
                </a:lnTo>
                <a:lnTo>
                  <a:pt x="36807" y="11900"/>
                </a:lnTo>
                <a:lnTo>
                  <a:pt x="37580" y="11269"/>
                </a:lnTo>
                <a:lnTo>
                  <a:pt x="37580" y="11269"/>
                </a:lnTo>
                <a:lnTo>
                  <a:pt x="36850" y="11990"/>
                </a:lnTo>
                <a:lnTo>
                  <a:pt x="36893" y="11990"/>
                </a:lnTo>
                <a:lnTo>
                  <a:pt x="36850" y="12351"/>
                </a:lnTo>
                <a:lnTo>
                  <a:pt x="37451" y="12171"/>
                </a:lnTo>
                <a:lnTo>
                  <a:pt x="37064" y="12442"/>
                </a:lnTo>
                <a:lnTo>
                  <a:pt x="36979" y="13433"/>
                </a:lnTo>
                <a:lnTo>
                  <a:pt x="37280" y="12982"/>
                </a:lnTo>
                <a:lnTo>
                  <a:pt x="37408" y="12621"/>
                </a:lnTo>
                <a:lnTo>
                  <a:pt x="37580" y="13253"/>
                </a:lnTo>
                <a:lnTo>
                  <a:pt x="37151" y="13253"/>
                </a:lnTo>
                <a:lnTo>
                  <a:pt x="37108" y="13523"/>
                </a:lnTo>
                <a:lnTo>
                  <a:pt x="37408" y="13343"/>
                </a:lnTo>
                <a:lnTo>
                  <a:pt x="37365" y="13433"/>
                </a:lnTo>
                <a:lnTo>
                  <a:pt x="37451" y="13433"/>
                </a:lnTo>
                <a:lnTo>
                  <a:pt x="37064" y="13613"/>
                </a:lnTo>
                <a:lnTo>
                  <a:pt x="37193" y="14515"/>
                </a:lnTo>
                <a:lnTo>
                  <a:pt x="37408" y="14334"/>
                </a:lnTo>
                <a:lnTo>
                  <a:pt x="37193" y="14786"/>
                </a:lnTo>
                <a:lnTo>
                  <a:pt x="37537" y="15146"/>
                </a:lnTo>
                <a:lnTo>
                  <a:pt x="37365" y="15507"/>
                </a:lnTo>
                <a:lnTo>
                  <a:pt x="37537" y="16048"/>
                </a:lnTo>
                <a:lnTo>
                  <a:pt x="37709" y="16048"/>
                </a:lnTo>
                <a:lnTo>
                  <a:pt x="37537" y="16228"/>
                </a:lnTo>
                <a:lnTo>
                  <a:pt x="37709" y="16228"/>
                </a:lnTo>
                <a:lnTo>
                  <a:pt x="37709" y="16138"/>
                </a:lnTo>
                <a:lnTo>
                  <a:pt x="38310" y="15867"/>
                </a:lnTo>
                <a:lnTo>
                  <a:pt x="38224" y="16409"/>
                </a:lnTo>
                <a:lnTo>
                  <a:pt x="38611" y="16318"/>
                </a:lnTo>
                <a:lnTo>
                  <a:pt x="38611" y="16318"/>
                </a:lnTo>
                <a:lnTo>
                  <a:pt x="38353" y="16678"/>
                </a:lnTo>
                <a:lnTo>
                  <a:pt x="38353" y="16678"/>
                </a:lnTo>
                <a:lnTo>
                  <a:pt x="38697" y="16588"/>
                </a:lnTo>
                <a:lnTo>
                  <a:pt x="38697" y="16949"/>
                </a:lnTo>
                <a:lnTo>
                  <a:pt x="38826" y="16949"/>
                </a:lnTo>
                <a:lnTo>
                  <a:pt x="38740" y="16859"/>
                </a:lnTo>
                <a:lnTo>
                  <a:pt x="39040" y="16678"/>
                </a:lnTo>
                <a:lnTo>
                  <a:pt x="38826" y="16409"/>
                </a:lnTo>
                <a:lnTo>
                  <a:pt x="39212" y="16228"/>
                </a:lnTo>
                <a:lnTo>
                  <a:pt x="39470" y="15507"/>
                </a:lnTo>
                <a:lnTo>
                  <a:pt x="39384" y="15417"/>
                </a:lnTo>
                <a:lnTo>
                  <a:pt x="39513" y="15326"/>
                </a:lnTo>
                <a:lnTo>
                  <a:pt x="39598" y="14695"/>
                </a:lnTo>
                <a:lnTo>
                  <a:pt x="39384" y="14605"/>
                </a:lnTo>
                <a:lnTo>
                  <a:pt x="39813" y="14425"/>
                </a:lnTo>
                <a:lnTo>
                  <a:pt x="39685" y="14244"/>
                </a:lnTo>
                <a:lnTo>
                  <a:pt x="40243" y="13794"/>
                </a:lnTo>
                <a:lnTo>
                  <a:pt x="40243" y="13433"/>
                </a:lnTo>
                <a:lnTo>
                  <a:pt x="39985" y="13343"/>
                </a:lnTo>
                <a:lnTo>
                  <a:pt x="40372" y="13253"/>
                </a:lnTo>
                <a:lnTo>
                  <a:pt x="40243" y="12892"/>
                </a:lnTo>
                <a:lnTo>
                  <a:pt x="40716" y="12532"/>
                </a:lnTo>
                <a:lnTo>
                  <a:pt x="40543" y="12351"/>
                </a:lnTo>
                <a:lnTo>
                  <a:pt x="41360" y="11810"/>
                </a:lnTo>
                <a:lnTo>
                  <a:pt x="41231" y="11720"/>
                </a:lnTo>
                <a:lnTo>
                  <a:pt x="41488" y="11720"/>
                </a:lnTo>
                <a:lnTo>
                  <a:pt x="41316" y="12261"/>
                </a:lnTo>
                <a:lnTo>
                  <a:pt x="41660" y="11990"/>
                </a:lnTo>
                <a:lnTo>
                  <a:pt x="41703" y="12081"/>
                </a:lnTo>
                <a:lnTo>
                  <a:pt x="43078" y="10277"/>
                </a:lnTo>
                <a:lnTo>
                  <a:pt x="43121" y="10098"/>
                </a:lnTo>
                <a:lnTo>
                  <a:pt x="45826" y="9015"/>
                </a:lnTo>
                <a:lnTo>
                  <a:pt x="45783" y="9015"/>
                </a:lnTo>
                <a:lnTo>
                  <a:pt x="46041" y="8835"/>
                </a:lnTo>
                <a:lnTo>
                  <a:pt x="44581" y="8835"/>
                </a:lnTo>
                <a:lnTo>
                  <a:pt x="44924" y="8565"/>
                </a:lnTo>
                <a:lnTo>
                  <a:pt x="44194" y="8565"/>
                </a:lnTo>
                <a:lnTo>
                  <a:pt x="44452" y="8114"/>
                </a:lnTo>
                <a:lnTo>
                  <a:pt x="45096" y="8114"/>
                </a:lnTo>
                <a:lnTo>
                  <a:pt x="44839" y="7663"/>
                </a:lnTo>
                <a:lnTo>
                  <a:pt x="45526" y="8023"/>
                </a:lnTo>
                <a:lnTo>
                  <a:pt x="45783" y="8565"/>
                </a:lnTo>
                <a:lnTo>
                  <a:pt x="46041" y="8204"/>
                </a:lnTo>
                <a:lnTo>
                  <a:pt x="46041" y="8565"/>
                </a:lnTo>
                <a:lnTo>
                  <a:pt x="46256" y="8204"/>
                </a:lnTo>
                <a:lnTo>
                  <a:pt x="46256" y="7753"/>
                </a:lnTo>
                <a:lnTo>
                  <a:pt x="46084" y="7933"/>
                </a:lnTo>
                <a:lnTo>
                  <a:pt x="46256" y="7573"/>
                </a:lnTo>
                <a:lnTo>
                  <a:pt x="45440" y="7122"/>
                </a:lnTo>
                <a:lnTo>
                  <a:pt x="45568" y="7032"/>
                </a:lnTo>
                <a:lnTo>
                  <a:pt x="45483" y="6761"/>
                </a:lnTo>
                <a:lnTo>
                  <a:pt x="45053" y="6852"/>
                </a:lnTo>
                <a:lnTo>
                  <a:pt x="45053" y="6852"/>
                </a:lnTo>
                <a:lnTo>
                  <a:pt x="45442" y="6688"/>
                </a:lnTo>
                <a:lnTo>
                  <a:pt x="45442" y="6688"/>
                </a:lnTo>
                <a:lnTo>
                  <a:pt x="44881" y="6581"/>
                </a:lnTo>
                <a:lnTo>
                  <a:pt x="45139" y="6491"/>
                </a:lnTo>
                <a:lnTo>
                  <a:pt x="44967" y="6310"/>
                </a:lnTo>
                <a:lnTo>
                  <a:pt x="45655" y="6310"/>
                </a:lnTo>
                <a:lnTo>
                  <a:pt x="45483" y="6040"/>
                </a:lnTo>
                <a:lnTo>
                  <a:pt x="46771" y="6310"/>
                </a:lnTo>
                <a:lnTo>
                  <a:pt x="46642" y="5950"/>
                </a:lnTo>
                <a:lnTo>
                  <a:pt x="46342" y="5950"/>
                </a:lnTo>
                <a:lnTo>
                  <a:pt x="46342" y="5769"/>
                </a:lnTo>
                <a:lnTo>
                  <a:pt x="46470" y="5499"/>
                </a:lnTo>
                <a:lnTo>
                  <a:pt x="46428" y="5769"/>
                </a:lnTo>
                <a:lnTo>
                  <a:pt x="47158" y="5679"/>
                </a:lnTo>
                <a:lnTo>
                  <a:pt x="47029" y="5319"/>
                </a:lnTo>
                <a:lnTo>
                  <a:pt x="46728" y="5499"/>
                </a:lnTo>
                <a:lnTo>
                  <a:pt x="46728" y="5139"/>
                </a:lnTo>
                <a:lnTo>
                  <a:pt x="46428" y="5139"/>
                </a:lnTo>
                <a:lnTo>
                  <a:pt x="46943" y="5048"/>
                </a:lnTo>
                <a:lnTo>
                  <a:pt x="47072" y="5139"/>
                </a:lnTo>
                <a:lnTo>
                  <a:pt x="47115" y="4417"/>
                </a:lnTo>
                <a:lnTo>
                  <a:pt x="46771" y="4327"/>
                </a:lnTo>
                <a:lnTo>
                  <a:pt x="46642" y="4147"/>
                </a:lnTo>
                <a:lnTo>
                  <a:pt x="46470" y="4056"/>
                </a:lnTo>
                <a:lnTo>
                  <a:pt x="47458" y="3966"/>
                </a:lnTo>
                <a:lnTo>
                  <a:pt x="47544" y="3606"/>
                </a:lnTo>
                <a:lnTo>
                  <a:pt x="47029" y="3425"/>
                </a:lnTo>
                <a:lnTo>
                  <a:pt x="47373" y="3425"/>
                </a:lnTo>
                <a:lnTo>
                  <a:pt x="46857" y="3335"/>
                </a:lnTo>
                <a:lnTo>
                  <a:pt x="47072" y="2794"/>
                </a:lnTo>
                <a:lnTo>
                  <a:pt x="47029" y="2704"/>
                </a:lnTo>
                <a:lnTo>
                  <a:pt x="47501" y="2254"/>
                </a:lnTo>
                <a:lnTo>
                  <a:pt x="47415" y="2073"/>
                </a:lnTo>
                <a:lnTo>
                  <a:pt x="47544" y="1712"/>
                </a:lnTo>
                <a:lnTo>
                  <a:pt x="48403" y="1622"/>
                </a:lnTo>
                <a:lnTo>
                  <a:pt x="48188" y="1533"/>
                </a:lnTo>
                <a:lnTo>
                  <a:pt x="48833" y="1352"/>
                </a:lnTo>
                <a:lnTo>
                  <a:pt x="48747" y="1262"/>
                </a:lnTo>
                <a:lnTo>
                  <a:pt x="49477" y="991"/>
                </a:lnTo>
                <a:lnTo>
                  <a:pt x="46728" y="1442"/>
                </a:lnTo>
                <a:lnTo>
                  <a:pt x="46728" y="1442"/>
                </a:lnTo>
                <a:lnTo>
                  <a:pt x="47201" y="991"/>
                </a:lnTo>
                <a:lnTo>
                  <a:pt x="45311" y="721"/>
                </a:lnTo>
                <a:lnTo>
                  <a:pt x="47244" y="360"/>
                </a:lnTo>
                <a:lnTo>
                  <a:pt x="44924" y="180"/>
                </a:lnTo>
                <a:lnTo>
                  <a:pt x="46342" y="0"/>
                </a:lnTo>
                <a:close/>
                <a:moveTo>
                  <a:pt x="2147" y="20105"/>
                </a:moveTo>
                <a:lnTo>
                  <a:pt x="2128" y="20119"/>
                </a:lnTo>
                <a:lnTo>
                  <a:pt x="2128" y="20119"/>
                </a:lnTo>
                <a:lnTo>
                  <a:pt x="2104" y="20195"/>
                </a:lnTo>
                <a:lnTo>
                  <a:pt x="2147" y="20105"/>
                </a:lnTo>
                <a:close/>
                <a:moveTo>
                  <a:pt x="55876" y="20285"/>
                </a:moveTo>
                <a:lnTo>
                  <a:pt x="55834" y="20465"/>
                </a:lnTo>
                <a:lnTo>
                  <a:pt x="55619" y="20465"/>
                </a:lnTo>
                <a:lnTo>
                  <a:pt x="55834" y="20916"/>
                </a:lnTo>
                <a:lnTo>
                  <a:pt x="55962" y="20916"/>
                </a:lnTo>
                <a:lnTo>
                  <a:pt x="56091" y="20465"/>
                </a:lnTo>
                <a:lnTo>
                  <a:pt x="55876" y="20285"/>
                </a:lnTo>
                <a:close/>
                <a:moveTo>
                  <a:pt x="472" y="20826"/>
                </a:moveTo>
                <a:lnTo>
                  <a:pt x="42" y="21186"/>
                </a:lnTo>
                <a:lnTo>
                  <a:pt x="470" y="20834"/>
                </a:lnTo>
                <a:lnTo>
                  <a:pt x="470" y="20834"/>
                </a:lnTo>
                <a:lnTo>
                  <a:pt x="472" y="20826"/>
                </a:lnTo>
                <a:close/>
                <a:moveTo>
                  <a:pt x="42" y="21186"/>
                </a:moveTo>
                <a:lnTo>
                  <a:pt x="42" y="21186"/>
                </a:lnTo>
                <a:lnTo>
                  <a:pt x="42" y="21186"/>
                </a:lnTo>
                <a:close/>
                <a:moveTo>
                  <a:pt x="58024" y="21276"/>
                </a:moveTo>
                <a:lnTo>
                  <a:pt x="58110" y="21367"/>
                </a:lnTo>
                <a:lnTo>
                  <a:pt x="58153" y="21367"/>
                </a:lnTo>
                <a:lnTo>
                  <a:pt x="58024" y="21276"/>
                </a:lnTo>
                <a:close/>
                <a:moveTo>
                  <a:pt x="49778" y="20736"/>
                </a:moveTo>
                <a:lnTo>
                  <a:pt x="49820" y="20826"/>
                </a:lnTo>
                <a:lnTo>
                  <a:pt x="49692" y="21097"/>
                </a:lnTo>
                <a:lnTo>
                  <a:pt x="49692" y="20916"/>
                </a:lnTo>
                <a:lnTo>
                  <a:pt x="49477" y="21007"/>
                </a:lnTo>
                <a:lnTo>
                  <a:pt x="49348" y="21367"/>
                </a:lnTo>
                <a:lnTo>
                  <a:pt x="49520" y="21367"/>
                </a:lnTo>
                <a:lnTo>
                  <a:pt x="49391" y="21728"/>
                </a:lnTo>
                <a:lnTo>
                  <a:pt x="48919" y="21818"/>
                </a:lnTo>
                <a:lnTo>
                  <a:pt x="48962" y="21908"/>
                </a:lnTo>
                <a:lnTo>
                  <a:pt x="48962" y="22088"/>
                </a:lnTo>
                <a:lnTo>
                  <a:pt x="49047" y="21998"/>
                </a:lnTo>
                <a:lnTo>
                  <a:pt x="49004" y="22268"/>
                </a:lnTo>
                <a:lnTo>
                  <a:pt x="48876" y="22359"/>
                </a:lnTo>
                <a:lnTo>
                  <a:pt x="48876" y="22449"/>
                </a:lnTo>
                <a:lnTo>
                  <a:pt x="48962" y="22449"/>
                </a:lnTo>
                <a:lnTo>
                  <a:pt x="48962" y="22539"/>
                </a:lnTo>
                <a:lnTo>
                  <a:pt x="49262" y="22629"/>
                </a:lnTo>
                <a:lnTo>
                  <a:pt x="48919" y="23170"/>
                </a:lnTo>
                <a:lnTo>
                  <a:pt x="48919" y="23170"/>
                </a:lnTo>
                <a:lnTo>
                  <a:pt x="49305" y="23080"/>
                </a:lnTo>
                <a:lnTo>
                  <a:pt x="48919" y="23351"/>
                </a:lnTo>
                <a:lnTo>
                  <a:pt x="48962" y="23441"/>
                </a:lnTo>
                <a:lnTo>
                  <a:pt x="48747" y="23531"/>
                </a:lnTo>
                <a:lnTo>
                  <a:pt x="48919" y="23531"/>
                </a:lnTo>
                <a:lnTo>
                  <a:pt x="48747" y="23801"/>
                </a:lnTo>
                <a:lnTo>
                  <a:pt x="49004" y="23801"/>
                </a:lnTo>
                <a:lnTo>
                  <a:pt x="48833" y="23982"/>
                </a:lnTo>
                <a:lnTo>
                  <a:pt x="48833" y="23982"/>
                </a:lnTo>
                <a:lnTo>
                  <a:pt x="49004" y="23891"/>
                </a:lnTo>
                <a:lnTo>
                  <a:pt x="48919" y="24072"/>
                </a:lnTo>
                <a:lnTo>
                  <a:pt x="50078" y="23441"/>
                </a:lnTo>
                <a:lnTo>
                  <a:pt x="50035" y="23351"/>
                </a:lnTo>
                <a:lnTo>
                  <a:pt x="50164" y="21908"/>
                </a:lnTo>
                <a:lnTo>
                  <a:pt x="50121" y="21818"/>
                </a:lnTo>
                <a:lnTo>
                  <a:pt x="50379" y="21637"/>
                </a:lnTo>
                <a:lnTo>
                  <a:pt x="50336" y="21457"/>
                </a:lnTo>
                <a:lnTo>
                  <a:pt x="50250" y="21367"/>
                </a:lnTo>
                <a:lnTo>
                  <a:pt x="50164" y="20916"/>
                </a:lnTo>
                <a:lnTo>
                  <a:pt x="49820" y="21007"/>
                </a:lnTo>
                <a:lnTo>
                  <a:pt x="49906" y="20826"/>
                </a:lnTo>
                <a:lnTo>
                  <a:pt x="49778" y="20736"/>
                </a:lnTo>
                <a:close/>
                <a:moveTo>
                  <a:pt x="50980" y="18031"/>
                </a:moveTo>
                <a:lnTo>
                  <a:pt x="50594" y="18301"/>
                </a:lnTo>
                <a:lnTo>
                  <a:pt x="50379" y="19113"/>
                </a:lnTo>
                <a:lnTo>
                  <a:pt x="50293" y="19474"/>
                </a:lnTo>
                <a:lnTo>
                  <a:pt x="50336" y="19474"/>
                </a:lnTo>
                <a:lnTo>
                  <a:pt x="50207" y="19653"/>
                </a:lnTo>
                <a:lnTo>
                  <a:pt x="50508" y="19564"/>
                </a:lnTo>
                <a:lnTo>
                  <a:pt x="50379" y="20736"/>
                </a:lnTo>
                <a:lnTo>
                  <a:pt x="50465" y="20285"/>
                </a:lnTo>
                <a:lnTo>
                  <a:pt x="50637" y="20105"/>
                </a:lnTo>
                <a:lnTo>
                  <a:pt x="50680" y="20285"/>
                </a:lnTo>
                <a:lnTo>
                  <a:pt x="50551" y="21367"/>
                </a:lnTo>
                <a:lnTo>
                  <a:pt x="51152" y="21097"/>
                </a:lnTo>
                <a:lnTo>
                  <a:pt x="51238" y="22539"/>
                </a:lnTo>
                <a:lnTo>
                  <a:pt x="50637" y="22990"/>
                </a:lnTo>
                <a:lnTo>
                  <a:pt x="50637" y="22990"/>
                </a:lnTo>
                <a:lnTo>
                  <a:pt x="50809" y="22899"/>
                </a:lnTo>
                <a:lnTo>
                  <a:pt x="50851" y="23170"/>
                </a:lnTo>
                <a:lnTo>
                  <a:pt x="50422" y="23801"/>
                </a:lnTo>
                <a:lnTo>
                  <a:pt x="50809" y="23982"/>
                </a:lnTo>
                <a:lnTo>
                  <a:pt x="50765" y="24072"/>
                </a:lnTo>
                <a:lnTo>
                  <a:pt x="51066" y="24162"/>
                </a:lnTo>
                <a:lnTo>
                  <a:pt x="51324" y="23891"/>
                </a:lnTo>
                <a:lnTo>
                  <a:pt x="51066" y="24342"/>
                </a:lnTo>
                <a:lnTo>
                  <a:pt x="50809" y="24342"/>
                </a:lnTo>
                <a:lnTo>
                  <a:pt x="50293" y="25334"/>
                </a:lnTo>
                <a:lnTo>
                  <a:pt x="50422" y="25424"/>
                </a:lnTo>
                <a:lnTo>
                  <a:pt x="50551" y="25153"/>
                </a:lnTo>
                <a:lnTo>
                  <a:pt x="50851" y="25153"/>
                </a:lnTo>
                <a:lnTo>
                  <a:pt x="51152" y="24793"/>
                </a:lnTo>
                <a:lnTo>
                  <a:pt x="51496" y="24883"/>
                </a:lnTo>
                <a:lnTo>
                  <a:pt x="51453" y="24793"/>
                </a:lnTo>
                <a:lnTo>
                  <a:pt x="51710" y="24703"/>
                </a:lnTo>
                <a:lnTo>
                  <a:pt x="51667" y="24612"/>
                </a:lnTo>
                <a:lnTo>
                  <a:pt x="52398" y="24612"/>
                </a:lnTo>
                <a:lnTo>
                  <a:pt x="52569" y="24162"/>
                </a:lnTo>
                <a:lnTo>
                  <a:pt x="52269" y="24162"/>
                </a:lnTo>
                <a:lnTo>
                  <a:pt x="52527" y="23711"/>
                </a:lnTo>
                <a:lnTo>
                  <a:pt x="52612" y="22899"/>
                </a:lnTo>
                <a:lnTo>
                  <a:pt x="52140" y="22899"/>
                </a:lnTo>
                <a:lnTo>
                  <a:pt x="51925" y="22178"/>
                </a:lnTo>
                <a:lnTo>
                  <a:pt x="52183" y="22268"/>
                </a:lnTo>
                <a:lnTo>
                  <a:pt x="52183" y="22268"/>
                </a:lnTo>
                <a:lnTo>
                  <a:pt x="52097" y="21818"/>
                </a:lnTo>
                <a:lnTo>
                  <a:pt x="51753" y="21367"/>
                </a:lnTo>
                <a:lnTo>
                  <a:pt x="51624" y="20645"/>
                </a:lnTo>
                <a:lnTo>
                  <a:pt x="50937" y="20105"/>
                </a:lnTo>
                <a:lnTo>
                  <a:pt x="51238" y="20015"/>
                </a:lnTo>
                <a:lnTo>
                  <a:pt x="51109" y="19924"/>
                </a:lnTo>
                <a:lnTo>
                  <a:pt x="51367" y="19653"/>
                </a:lnTo>
                <a:lnTo>
                  <a:pt x="51582" y="19023"/>
                </a:lnTo>
                <a:lnTo>
                  <a:pt x="50851" y="18842"/>
                </a:lnTo>
                <a:lnTo>
                  <a:pt x="50937" y="18662"/>
                </a:lnTo>
                <a:lnTo>
                  <a:pt x="50894" y="18662"/>
                </a:lnTo>
                <a:lnTo>
                  <a:pt x="51152" y="18211"/>
                </a:lnTo>
                <a:lnTo>
                  <a:pt x="50980" y="18031"/>
                </a:lnTo>
                <a:close/>
                <a:moveTo>
                  <a:pt x="10007" y="24612"/>
                </a:moveTo>
                <a:lnTo>
                  <a:pt x="9878" y="24974"/>
                </a:lnTo>
                <a:lnTo>
                  <a:pt x="10093" y="24883"/>
                </a:lnTo>
                <a:lnTo>
                  <a:pt x="10050" y="25064"/>
                </a:lnTo>
                <a:lnTo>
                  <a:pt x="9878" y="25153"/>
                </a:lnTo>
                <a:lnTo>
                  <a:pt x="9921" y="25153"/>
                </a:lnTo>
                <a:lnTo>
                  <a:pt x="9835" y="25334"/>
                </a:lnTo>
                <a:lnTo>
                  <a:pt x="10007" y="25334"/>
                </a:lnTo>
                <a:lnTo>
                  <a:pt x="10050" y="25243"/>
                </a:lnTo>
                <a:lnTo>
                  <a:pt x="10093" y="25514"/>
                </a:lnTo>
                <a:lnTo>
                  <a:pt x="10264" y="25695"/>
                </a:lnTo>
                <a:lnTo>
                  <a:pt x="10093" y="25965"/>
                </a:lnTo>
                <a:lnTo>
                  <a:pt x="10264" y="25965"/>
                </a:lnTo>
                <a:lnTo>
                  <a:pt x="10221" y="26055"/>
                </a:lnTo>
                <a:lnTo>
                  <a:pt x="10307" y="26145"/>
                </a:lnTo>
                <a:lnTo>
                  <a:pt x="10221" y="26235"/>
                </a:lnTo>
                <a:lnTo>
                  <a:pt x="10608" y="26055"/>
                </a:lnTo>
                <a:lnTo>
                  <a:pt x="10522" y="26686"/>
                </a:lnTo>
                <a:lnTo>
                  <a:pt x="10522" y="26686"/>
                </a:lnTo>
                <a:lnTo>
                  <a:pt x="10866" y="26596"/>
                </a:lnTo>
                <a:lnTo>
                  <a:pt x="10694" y="25153"/>
                </a:lnTo>
                <a:lnTo>
                  <a:pt x="10007" y="24612"/>
                </a:lnTo>
                <a:close/>
                <a:moveTo>
                  <a:pt x="10866" y="26596"/>
                </a:moveTo>
                <a:lnTo>
                  <a:pt x="10866" y="26686"/>
                </a:lnTo>
                <a:lnTo>
                  <a:pt x="10908" y="26596"/>
                </a:lnTo>
                <a:close/>
                <a:moveTo>
                  <a:pt x="30279" y="27318"/>
                </a:moveTo>
                <a:lnTo>
                  <a:pt x="30297" y="27330"/>
                </a:lnTo>
                <a:lnTo>
                  <a:pt x="30297" y="27330"/>
                </a:lnTo>
                <a:lnTo>
                  <a:pt x="30322" y="27318"/>
                </a:lnTo>
                <a:close/>
                <a:moveTo>
                  <a:pt x="10737" y="27678"/>
                </a:moveTo>
                <a:lnTo>
                  <a:pt x="10651" y="27768"/>
                </a:lnTo>
                <a:lnTo>
                  <a:pt x="10651" y="27768"/>
                </a:lnTo>
                <a:lnTo>
                  <a:pt x="10694" y="27678"/>
                </a:lnTo>
                <a:close/>
                <a:moveTo>
                  <a:pt x="33757" y="27768"/>
                </a:moveTo>
                <a:lnTo>
                  <a:pt x="33757" y="27768"/>
                </a:lnTo>
                <a:lnTo>
                  <a:pt x="33757" y="27768"/>
                </a:lnTo>
                <a:close/>
                <a:moveTo>
                  <a:pt x="33886" y="24072"/>
                </a:moveTo>
                <a:lnTo>
                  <a:pt x="33672" y="24162"/>
                </a:lnTo>
                <a:lnTo>
                  <a:pt x="32813" y="26326"/>
                </a:lnTo>
                <a:lnTo>
                  <a:pt x="32598" y="26416"/>
                </a:lnTo>
                <a:lnTo>
                  <a:pt x="32469" y="26596"/>
                </a:lnTo>
                <a:lnTo>
                  <a:pt x="32512" y="26506"/>
                </a:lnTo>
                <a:lnTo>
                  <a:pt x="32340" y="26686"/>
                </a:lnTo>
                <a:lnTo>
                  <a:pt x="32641" y="26686"/>
                </a:lnTo>
                <a:lnTo>
                  <a:pt x="32212" y="27318"/>
                </a:lnTo>
                <a:lnTo>
                  <a:pt x="33371" y="27318"/>
                </a:lnTo>
                <a:lnTo>
                  <a:pt x="33242" y="27587"/>
                </a:lnTo>
                <a:lnTo>
                  <a:pt x="33715" y="27497"/>
                </a:lnTo>
                <a:lnTo>
                  <a:pt x="33285" y="28219"/>
                </a:lnTo>
                <a:lnTo>
                  <a:pt x="33801" y="27587"/>
                </a:lnTo>
                <a:lnTo>
                  <a:pt x="33757" y="27768"/>
                </a:lnTo>
                <a:lnTo>
                  <a:pt x="33929" y="27318"/>
                </a:lnTo>
                <a:lnTo>
                  <a:pt x="34015" y="27678"/>
                </a:lnTo>
                <a:lnTo>
                  <a:pt x="33843" y="28219"/>
                </a:lnTo>
                <a:lnTo>
                  <a:pt x="34058" y="27949"/>
                </a:lnTo>
                <a:lnTo>
                  <a:pt x="34015" y="28399"/>
                </a:lnTo>
                <a:lnTo>
                  <a:pt x="34015" y="28399"/>
                </a:lnTo>
                <a:lnTo>
                  <a:pt x="34187" y="28309"/>
                </a:lnTo>
                <a:lnTo>
                  <a:pt x="34402" y="27408"/>
                </a:lnTo>
                <a:lnTo>
                  <a:pt x="34230" y="27678"/>
                </a:lnTo>
                <a:lnTo>
                  <a:pt x="34402" y="27047"/>
                </a:lnTo>
                <a:lnTo>
                  <a:pt x="34101" y="27497"/>
                </a:lnTo>
                <a:lnTo>
                  <a:pt x="34101" y="27497"/>
                </a:lnTo>
                <a:lnTo>
                  <a:pt x="34144" y="27137"/>
                </a:lnTo>
                <a:lnTo>
                  <a:pt x="34058" y="27137"/>
                </a:lnTo>
                <a:lnTo>
                  <a:pt x="34402" y="26596"/>
                </a:lnTo>
                <a:lnTo>
                  <a:pt x="34402" y="26596"/>
                </a:lnTo>
                <a:lnTo>
                  <a:pt x="34015" y="26866"/>
                </a:lnTo>
                <a:lnTo>
                  <a:pt x="34187" y="26596"/>
                </a:lnTo>
                <a:lnTo>
                  <a:pt x="34101" y="26506"/>
                </a:lnTo>
                <a:lnTo>
                  <a:pt x="34144" y="26416"/>
                </a:lnTo>
                <a:lnTo>
                  <a:pt x="34058" y="26506"/>
                </a:lnTo>
                <a:lnTo>
                  <a:pt x="34316" y="26055"/>
                </a:lnTo>
                <a:lnTo>
                  <a:pt x="34015" y="25965"/>
                </a:lnTo>
                <a:lnTo>
                  <a:pt x="34058" y="25785"/>
                </a:lnTo>
                <a:lnTo>
                  <a:pt x="33715" y="26235"/>
                </a:lnTo>
                <a:lnTo>
                  <a:pt x="33801" y="25785"/>
                </a:lnTo>
                <a:lnTo>
                  <a:pt x="33801" y="25785"/>
                </a:lnTo>
                <a:lnTo>
                  <a:pt x="33715" y="25965"/>
                </a:lnTo>
                <a:lnTo>
                  <a:pt x="33757" y="25875"/>
                </a:lnTo>
                <a:lnTo>
                  <a:pt x="33500" y="25875"/>
                </a:lnTo>
                <a:lnTo>
                  <a:pt x="33586" y="25695"/>
                </a:lnTo>
                <a:lnTo>
                  <a:pt x="33500" y="25785"/>
                </a:lnTo>
                <a:lnTo>
                  <a:pt x="33757" y="25424"/>
                </a:lnTo>
                <a:lnTo>
                  <a:pt x="33285" y="25785"/>
                </a:lnTo>
                <a:lnTo>
                  <a:pt x="33801" y="24432"/>
                </a:lnTo>
                <a:lnTo>
                  <a:pt x="33843" y="24252"/>
                </a:lnTo>
                <a:lnTo>
                  <a:pt x="33972" y="24072"/>
                </a:lnTo>
                <a:close/>
                <a:moveTo>
                  <a:pt x="100587" y="28399"/>
                </a:moveTo>
                <a:lnTo>
                  <a:pt x="100887" y="28941"/>
                </a:lnTo>
                <a:lnTo>
                  <a:pt x="100672" y="28489"/>
                </a:lnTo>
                <a:lnTo>
                  <a:pt x="100587" y="28399"/>
                </a:lnTo>
                <a:close/>
                <a:moveTo>
                  <a:pt x="97795" y="21547"/>
                </a:moveTo>
                <a:lnTo>
                  <a:pt x="97752" y="21728"/>
                </a:lnTo>
                <a:lnTo>
                  <a:pt x="98095" y="22178"/>
                </a:lnTo>
                <a:lnTo>
                  <a:pt x="98053" y="22268"/>
                </a:lnTo>
                <a:lnTo>
                  <a:pt x="98009" y="22359"/>
                </a:lnTo>
                <a:lnTo>
                  <a:pt x="98482" y="23891"/>
                </a:lnTo>
                <a:lnTo>
                  <a:pt x="100458" y="29030"/>
                </a:lnTo>
                <a:lnTo>
                  <a:pt x="100415" y="28309"/>
                </a:lnTo>
                <a:lnTo>
                  <a:pt x="100587" y="28399"/>
                </a:lnTo>
                <a:lnTo>
                  <a:pt x="100587" y="28399"/>
                </a:lnTo>
                <a:lnTo>
                  <a:pt x="100028" y="27408"/>
                </a:lnTo>
                <a:lnTo>
                  <a:pt x="99856" y="26055"/>
                </a:lnTo>
                <a:lnTo>
                  <a:pt x="100500" y="26596"/>
                </a:lnTo>
                <a:lnTo>
                  <a:pt x="97795" y="21547"/>
                </a:lnTo>
                <a:close/>
                <a:moveTo>
                  <a:pt x="102820" y="29391"/>
                </a:moveTo>
                <a:lnTo>
                  <a:pt x="102605" y="29481"/>
                </a:lnTo>
                <a:lnTo>
                  <a:pt x="102648" y="29662"/>
                </a:lnTo>
                <a:lnTo>
                  <a:pt x="102519" y="30293"/>
                </a:lnTo>
                <a:lnTo>
                  <a:pt x="102519" y="30383"/>
                </a:lnTo>
                <a:lnTo>
                  <a:pt x="102605" y="29932"/>
                </a:lnTo>
                <a:lnTo>
                  <a:pt x="102906" y="29571"/>
                </a:lnTo>
                <a:lnTo>
                  <a:pt x="102820" y="29391"/>
                </a:lnTo>
                <a:close/>
                <a:moveTo>
                  <a:pt x="102219" y="30383"/>
                </a:moveTo>
                <a:lnTo>
                  <a:pt x="102219" y="30924"/>
                </a:lnTo>
                <a:lnTo>
                  <a:pt x="102305" y="31104"/>
                </a:lnTo>
                <a:lnTo>
                  <a:pt x="102433" y="30383"/>
                </a:lnTo>
                <a:close/>
                <a:moveTo>
                  <a:pt x="22720" y="26326"/>
                </a:moveTo>
                <a:lnTo>
                  <a:pt x="23664" y="27227"/>
                </a:lnTo>
                <a:lnTo>
                  <a:pt x="23535" y="27497"/>
                </a:lnTo>
                <a:lnTo>
                  <a:pt x="23622" y="27858"/>
                </a:lnTo>
                <a:lnTo>
                  <a:pt x="23535" y="28039"/>
                </a:lnTo>
                <a:lnTo>
                  <a:pt x="23622" y="28219"/>
                </a:lnTo>
                <a:lnTo>
                  <a:pt x="23535" y="28309"/>
                </a:lnTo>
                <a:lnTo>
                  <a:pt x="23579" y="28309"/>
                </a:lnTo>
                <a:lnTo>
                  <a:pt x="23493" y="28489"/>
                </a:lnTo>
                <a:lnTo>
                  <a:pt x="24438" y="28850"/>
                </a:lnTo>
                <a:lnTo>
                  <a:pt x="24395" y="28941"/>
                </a:lnTo>
                <a:lnTo>
                  <a:pt x="24566" y="28941"/>
                </a:lnTo>
                <a:lnTo>
                  <a:pt x="24566" y="29030"/>
                </a:lnTo>
                <a:lnTo>
                  <a:pt x="24738" y="29301"/>
                </a:lnTo>
                <a:lnTo>
                  <a:pt x="24824" y="30022"/>
                </a:lnTo>
                <a:lnTo>
                  <a:pt x="24867" y="30022"/>
                </a:lnTo>
                <a:lnTo>
                  <a:pt x="24867" y="30112"/>
                </a:lnTo>
                <a:lnTo>
                  <a:pt x="24781" y="30022"/>
                </a:lnTo>
                <a:lnTo>
                  <a:pt x="24695" y="30293"/>
                </a:lnTo>
                <a:lnTo>
                  <a:pt x="24395" y="30202"/>
                </a:lnTo>
                <a:lnTo>
                  <a:pt x="24352" y="30112"/>
                </a:lnTo>
                <a:lnTo>
                  <a:pt x="24438" y="29932"/>
                </a:lnTo>
                <a:lnTo>
                  <a:pt x="24395" y="29932"/>
                </a:lnTo>
                <a:lnTo>
                  <a:pt x="24395" y="29662"/>
                </a:lnTo>
                <a:lnTo>
                  <a:pt x="24223" y="29662"/>
                </a:lnTo>
                <a:lnTo>
                  <a:pt x="23622" y="31645"/>
                </a:lnTo>
                <a:lnTo>
                  <a:pt x="23535" y="30743"/>
                </a:lnTo>
                <a:lnTo>
                  <a:pt x="23235" y="31014"/>
                </a:lnTo>
                <a:lnTo>
                  <a:pt x="23235" y="31014"/>
                </a:lnTo>
                <a:lnTo>
                  <a:pt x="23664" y="29752"/>
                </a:lnTo>
                <a:lnTo>
                  <a:pt x="23622" y="29481"/>
                </a:lnTo>
                <a:lnTo>
                  <a:pt x="23235" y="29210"/>
                </a:lnTo>
                <a:lnTo>
                  <a:pt x="22848" y="30112"/>
                </a:lnTo>
                <a:lnTo>
                  <a:pt x="22935" y="29662"/>
                </a:lnTo>
                <a:lnTo>
                  <a:pt x="22075" y="32456"/>
                </a:lnTo>
                <a:lnTo>
                  <a:pt x="21646" y="32727"/>
                </a:lnTo>
                <a:lnTo>
                  <a:pt x="22161" y="30293"/>
                </a:lnTo>
                <a:lnTo>
                  <a:pt x="21990" y="30293"/>
                </a:lnTo>
                <a:lnTo>
                  <a:pt x="22548" y="29030"/>
                </a:lnTo>
                <a:lnTo>
                  <a:pt x="22548" y="29210"/>
                </a:lnTo>
                <a:lnTo>
                  <a:pt x="22720" y="29030"/>
                </a:lnTo>
                <a:lnTo>
                  <a:pt x="22634" y="29301"/>
                </a:lnTo>
                <a:lnTo>
                  <a:pt x="22634" y="29301"/>
                </a:lnTo>
                <a:lnTo>
                  <a:pt x="23149" y="28850"/>
                </a:lnTo>
                <a:lnTo>
                  <a:pt x="23321" y="29030"/>
                </a:lnTo>
                <a:lnTo>
                  <a:pt x="23364" y="28941"/>
                </a:lnTo>
                <a:lnTo>
                  <a:pt x="23622" y="28941"/>
                </a:lnTo>
                <a:lnTo>
                  <a:pt x="23321" y="28489"/>
                </a:lnTo>
                <a:lnTo>
                  <a:pt x="23407" y="28309"/>
                </a:lnTo>
                <a:lnTo>
                  <a:pt x="22548" y="28489"/>
                </a:lnTo>
                <a:lnTo>
                  <a:pt x="22505" y="28219"/>
                </a:lnTo>
                <a:lnTo>
                  <a:pt x="22247" y="28219"/>
                </a:lnTo>
                <a:lnTo>
                  <a:pt x="22247" y="27858"/>
                </a:lnTo>
                <a:lnTo>
                  <a:pt x="21345" y="28399"/>
                </a:lnTo>
                <a:lnTo>
                  <a:pt x="21345" y="28129"/>
                </a:lnTo>
                <a:lnTo>
                  <a:pt x="21001" y="28219"/>
                </a:lnTo>
                <a:lnTo>
                  <a:pt x="22462" y="26686"/>
                </a:lnTo>
                <a:lnTo>
                  <a:pt x="22462" y="26686"/>
                </a:lnTo>
                <a:lnTo>
                  <a:pt x="22548" y="26506"/>
                </a:lnTo>
                <a:lnTo>
                  <a:pt x="22634" y="26506"/>
                </a:lnTo>
                <a:lnTo>
                  <a:pt x="22505" y="26776"/>
                </a:lnTo>
                <a:lnTo>
                  <a:pt x="22720" y="26506"/>
                </a:lnTo>
                <a:lnTo>
                  <a:pt x="22720" y="26326"/>
                </a:lnTo>
                <a:close/>
                <a:moveTo>
                  <a:pt x="55404" y="31735"/>
                </a:moveTo>
                <a:lnTo>
                  <a:pt x="55361" y="31916"/>
                </a:lnTo>
                <a:lnTo>
                  <a:pt x="55103" y="32186"/>
                </a:lnTo>
                <a:lnTo>
                  <a:pt x="55146" y="32276"/>
                </a:lnTo>
                <a:lnTo>
                  <a:pt x="55146" y="32637"/>
                </a:lnTo>
                <a:lnTo>
                  <a:pt x="55361" y="32997"/>
                </a:lnTo>
                <a:lnTo>
                  <a:pt x="55404" y="31735"/>
                </a:lnTo>
                <a:close/>
                <a:moveTo>
                  <a:pt x="100458" y="29481"/>
                </a:moveTo>
                <a:lnTo>
                  <a:pt x="100930" y="31464"/>
                </a:lnTo>
                <a:lnTo>
                  <a:pt x="100629" y="31374"/>
                </a:lnTo>
                <a:lnTo>
                  <a:pt x="100629" y="31916"/>
                </a:lnTo>
                <a:lnTo>
                  <a:pt x="101102" y="32997"/>
                </a:lnTo>
                <a:lnTo>
                  <a:pt x="101102" y="32727"/>
                </a:lnTo>
                <a:lnTo>
                  <a:pt x="101274" y="32727"/>
                </a:lnTo>
                <a:lnTo>
                  <a:pt x="100887" y="32276"/>
                </a:lnTo>
                <a:lnTo>
                  <a:pt x="100930" y="32006"/>
                </a:lnTo>
                <a:lnTo>
                  <a:pt x="101102" y="32186"/>
                </a:lnTo>
                <a:lnTo>
                  <a:pt x="101360" y="32096"/>
                </a:lnTo>
                <a:lnTo>
                  <a:pt x="101961" y="32546"/>
                </a:lnTo>
                <a:lnTo>
                  <a:pt x="101918" y="32096"/>
                </a:lnTo>
                <a:lnTo>
                  <a:pt x="102476" y="31285"/>
                </a:lnTo>
                <a:lnTo>
                  <a:pt x="102347" y="31374"/>
                </a:lnTo>
                <a:lnTo>
                  <a:pt x="102133" y="31104"/>
                </a:lnTo>
                <a:lnTo>
                  <a:pt x="102004" y="30473"/>
                </a:lnTo>
                <a:lnTo>
                  <a:pt x="101746" y="30743"/>
                </a:lnTo>
                <a:lnTo>
                  <a:pt x="100458" y="29481"/>
                </a:lnTo>
                <a:close/>
                <a:moveTo>
                  <a:pt x="60343" y="34079"/>
                </a:moveTo>
                <a:lnTo>
                  <a:pt x="60472" y="34260"/>
                </a:lnTo>
                <a:lnTo>
                  <a:pt x="60363" y="34096"/>
                </a:lnTo>
                <a:lnTo>
                  <a:pt x="60363" y="34096"/>
                </a:lnTo>
                <a:lnTo>
                  <a:pt x="60343" y="34079"/>
                </a:lnTo>
                <a:close/>
                <a:moveTo>
                  <a:pt x="65196" y="27858"/>
                </a:moveTo>
                <a:lnTo>
                  <a:pt x="65154" y="27949"/>
                </a:lnTo>
                <a:lnTo>
                  <a:pt x="65368" y="27949"/>
                </a:lnTo>
                <a:lnTo>
                  <a:pt x="65154" y="28219"/>
                </a:lnTo>
                <a:lnTo>
                  <a:pt x="65154" y="28399"/>
                </a:lnTo>
                <a:lnTo>
                  <a:pt x="64939" y="28399"/>
                </a:lnTo>
                <a:lnTo>
                  <a:pt x="65196" y="28850"/>
                </a:lnTo>
                <a:lnTo>
                  <a:pt x="65067" y="29030"/>
                </a:lnTo>
                <a:lnTo>
                  <a:pt x="64982" y="29391"/>
                </a:lnTo>
                <a:lnTo>
                  <a:pt x="64681" y="29481"/>
                </a:lnTo>
                <a:lnTo>
                  <a:pt x="64724" y="29571"/>
                </a:lnTo>
                <a:lnTo>
                  <a:pt x="64638" y="29662"/>
                </a:lnTo>
                <a:lnTo>
                  <a:pt x="66485" y="31916"/>
                </a:lnTo>
                <a:lnTo>
                  <a:pt x="66485" y="33177"/>
                </a:lnTo>
                <a:lnTo>
                  <a:pt x="62319" y="33177"/>
                </a:lnTo>
                <a:lnTo>
                  <a:pt x="62576" y="33629"/>
                </a:lnTo>
                <a:lnTo>
                  <a:pt x="62233" y="33808"/>
                </a:lnTo>
                <a:lnTo>
                  <a:pt x="62319" y="33899"/>
                </a:lnTo>
                <a:lnTo>
                  <a:pt x="61932" y="33989"/>
                </a:lnTo>
                <a:lnTo>
                  <a:pt x="61846" y="33899"/>
                </a:lnTo>
                <a:lnTo>
                  <a:pt x="61846" y="33899"/>
                </a:lnTo>
                <a:lnTo>
                  <a:pt x="61889" y="33989"/>
                </a:lnTo>
                <a:lnTo>
                  <a:pt x="61631" y="33899"/>
                </a:lnTo>
                <a:lnTo>
                  <a:pt x="61331" y="34260"/>
                </a:lnTo>
                <a:lnTo>
                  <a:pt x="61331" y="34260"/>
                </a:lnTo>
                <a:lnTo>
                  <a:pt x="61975" y="33358"/>
                </a:lnTo>
                <a:lnTo>
                  <a:pt x="62190" y="33448"/>
                </a:lnTo>
                <a:lnTo>
                  <a:pt x="62190" y="33448"/>
                </a:lnTo>
                <a:lnTo>
                  <a:pt x="61675" y="32096"/>
                </a:lnTo>
                <a:lnTo>
                  <a:pt x="62018" y="30293"/>
                </a:lnTo>
                <a:lnTo>
                  <a:pt x="62104" y="29932"/>
                </a:lnTo>
                <a:lnTo>
                  <a:pt x="62104" y="30112"/>
                </a:lnTo>
                <a:lnTo>
                  <a:pt x="62276" y="29571"/>
                </a:lnTo>
                <a:lnTo>
                  <a:pt x="62233" y="29301"/>
                </a:lnTo>
                <a:lnTo>
                  <a:pt x="62791" y="28219"/>
                </a:lnTo>
                <a:lnTo>
                  <a:pt x="62920" y="28309"/>
                </a:lnTo>
                <a:lnTo>
                  <a:pt x="62834" y="27858"/>
                </a:lnTo>
                <a:lnTo>
                  <a:pt x="63178" y="28399"/>
                </a:lnTo>
                <a:lnTo>
                  <a:pt x="62834" y="28489"/>
                </a:lnTo>
                <a:lnTo>
                  <a:pt x="63135" y="28850"/>
                </a:lnTo>
                <a:lnTo>
                  <a:pt x="63478" y="28850"/>
                </a:lnTo>
                <a:lnTo>
                  <a:pt x="63521" y="29120"/>
                </a:lnTo>
                <a:lnTo>
                  <a:pt x="63220" y="29481"/>
                </a:lnTo>
                <a:lnTo>
                  <a:pt x="63607" y="29841"/>
                </a:lnTo>
                <a:lnTo>
                  <a:pt x="63607" y="30293"/>
                </a:lnTo>
                <a:lnTo>
                  <a:pt x="63865" y="30293"/>
                </a:lnTo>
                <a:lnTo>
                  <a:pt x="64294" y="29752"/>
                </a:lnTo>
                <a:lnTo>
                  <a:pt x="64509" y="29841"/>
                </a:lnTo>
                <a:lnTo>
                  <a:pt x="64595" y="29481"/>
                </a:lnTo>
                <a:lnTo>
                  <a:pt x="64165" y="29481"/>
                </a:lnTo>
                <a:lnTo>
                  <a:pt x="63994" y="28941"/>
                </a:lnTo>
                <a:lnTo>
                  <a:pt x="64080" y="28579"/>
                </a:lnTo>
                <a:lnTo>
                  <a:pt x="64037" y="28850"/>
                </a:lnTo>
                <a:lnTo>
                  <a:pt x="64037" y="28850"/>
                </a:lnTo>
                <a:lnTo>
                  <a:pt x="65196" y="27858"/>
                </a:lnTo>
                <a:close/>
                <a:moveTo>
                  <a:pt x="60472" y="34260"/>
                </a:moveTo>
                <a:lnTo>
                  <a:pt x="60472" y="34260"/>
                </a:lnTo>
                <a:lnTo>
                  <a:pt x="60472" y="34260"/>
                </a:lnTo>
                <a:close/>
                <a:moveTo>
                  <a:pt x="60472" y="34260"/>
                </a:moveTo>
                <a:lnTo>
                  <a:pt x="60472" y="34260"/>
                </a:lnTo>
                <a:lnTo>
                  <a:pt x="60472" y="34260"/>
                </a:lnTo>
                <a:close/>
                <a:moveTo>
                  <a:pt x="55017" y="33448"/>
                </a:moveTo>
                <a:lnTo>
                  <a:pt x="55017" y="33719"/>
                </a:lnTo>
                <a:lnTo>
                  <a:pt x="55103" y="34891"/>
                </a:lnTo>
                <a:lnTo>
                  <a:pt x="55490" y="34981"/>
                </a:lnTo>
                <a:lnTo>
                  <a:pt x="55490" y="33448"/>
                </a:lnTo>
                <a:close/>
                <a:moveTo>
                  <a:pt x="69534" y="28039"/>
                </a:moveTo>
                <a:lnTo>
                  <a:pt x="69749" y="28219"/>
                </a:lnTo>
                <a:lnTo>
                  <a:pt x="69835" y="28129"/>
                </a:lnTo>
                <a:lnTo>
                  <a:pt x="70007" y="28129"/>
                </a:lnTo>
                <a:lnTo>
                  <a:pt x="70307" y="29571"/>
                </a:lnTo>
                <a:lnTo>
                  <a:pt x="69663" y="29571"/>
                </a:lnTo>
                <a:lnTo>
                  <a:pt x="69792" y="30293"/>
                </a:lnTo>
                <a:lnTo>
                  <a:pt x="69405" y="30473"/>
                </a:lnTo>
                <a:lnTo>
                  <a:pt x="69577" y="30563"/>
                </a:lnTo>
                <a:lnTo>
                  <a:pt x="69878" y="31464"/>
                </a:lnTo>
                <a:lnTo>
                  <a:pt x="70007" y="31554"/>
                </a:lnTo>
                <a:lnTo>
                  <a:pt x="70093" y="31735"/>
                </a:lnTo>
                <a:lnTo>
                  <a:pt x="70307" y="31825"/>
                </a:lnTo>
                <a:lnTo>
                  <a:pt x="70608" y="33268"/>
                </a:lnTo>
                <a:lnTo>
                  <a:pt x="70608" y="32456"/>
                </a:lnTo>
                <a:lnTo>
                  <a:pt x="71252" y="33358"/>
                </a:lnTo>
                <a:lnTo>
                  <a:pt x="71166" y="33719"/>
                </a:lnTo>
                <a:lnTo>
                  <a:pt x="70651" y="33358"/>
                </a:lnTo>
                <a:lnTo>
                  <a:pt x="70823" y="34440"/>
                </a:lnTo>
                <a:lnTo>
                  <a:pt x="70952" y="34260"/>
                </a:lnTo>
                <a:lnTo>
                  <a:pt x="71037" y="34620"/>
                </a:lnTo>
                <a:lnTo>
                  <a:pt x="70908" y="34620"/>
                </a:lnTo>
                <a:lnTo>
                  <a:pt x="70908" y="34891"/>
                </a:lnTo>
                <a:lnTo>
                  <a:pt x="71080" y="34981"/>
                </a:lnTo>
                <a:lnTo>
                  <a:pt x="71295" y="37054"/>
                </a:lnTo>
                <a:lnTo>
                  <a:pt x="71381" y="37054"/>
                </a:lnTo>
                <a:lnTo>
                  <a:pt x="71295" y="37144"/>
                </a:lnTo>
                <a:lnTo>
                  <a:pt x="71295" y="37054"/>
                </a:lnTo>
                <a:lnTo>
                  <a:pt x="70307" y="37144"/>
                </a:lnTo>
                <a:lnTo>
                  <a:pt x="69534" y="36243"/>
                </a:lnTo>
                <a:lnTo>
                  <a:pt x="69448" y="34981"/>
                </a:lnTo>
                <a:lnTo>
                  <a:pt x="69448" y="34981"/>
                </a:lnTo>
                <a:lnTo>
                  <a:pt x="69491" y="35161"/>
                </a:lnTo>
                <a:lnTo>
                  <a:pt x="69835" y="34079"/>
                </a:lnTo>
                <a:lnTo>
                  <a:pt x="68546" y="31464"/>
                </a:lnTo>
                <a:lnTo>
                  <a:pt x="68546" y="30924"/>
                </a:lnTo>
                <a:lnTo>
                  <a:pt x="68503" y="31194"/>
                </a:lnTo>
                <a:lnTo>
                  <a:pt x="68160" y="30202"/>
                </a:lnTo>
                <a:lnTo>
                  <a:pt x="68203" y="30022"/>
                </a:lnTo>
                <a:lnTo>
                  <a:pt x="68246" y="30022"/>
                </a:lnTo>
                <a:lnTo>
                  <a:pt x="68289" y="29210"/>
                </a:lnTo>
                <a:lnTo>
                  <a:pt x="68375" y="29301"/>
                </a:lnTo>
                <a:lnTo>
                  <a:pt x="68718" y="29030"/>
                </a:lnTo>
                <a:lnTo>
                  <a:pt x="68675" y="28850"/>
                </a:lnTo>
                <a:lnTo>
                  <a:pt x="68847" y="28670"/>
                </a:lnTo>
                <a:lnTo>
                  <a:pt x="68890" y="28579"/>
                </a:lnTo>
                <a:lnTo>
                  <a:pt x="68847" y="28489"/>
                </a:lnTo>
                <a:lnTo>
                  <a:pt x="69534" y="28039"/>
                </a:lnTo>
                <a:close/>
                <a:moveTo>
                  <a:pt x="57680" y="35792"/>
                </a:moveTo>
                <a:lnTo>
                  <a:pt x="56907" y="35973"/>
                </a:lnTo>
                <a:lnTo>
                  <a:pt x="56650" y="35883"/>
                </a:lnTo>
                <a:lnTo>
                  <a:pt x="57551" y="37235"/>
                </a:lnTo>
                <a:lnTo>
                  <a:pt x="57594" y="36964"/>
                </a:lnTo>
                <a:lnTo>
                  <a:pt x="57551" y="36694"/>
                </a:lnTo>
                <a:lnTo>
                  <a:pt x="57680" y="35792"/>
                </a:lnTo>
                <a:close/>
                <a:moveTo>
                  <a:pt x="61589" y="38496"/>
                </a:moveTo>
                <a:lnTo>
                  <a:pt x="61374" y="38677"/>
                </a:lnTo>
                <a:lnTo>
                  <a:pt x="61417" y="38677"/>
                </a:lnTo>
                <a:lnTo>
                  <a:pt x="61589" y="38496"/>
                </a:lnTo>
                <a:close/>
                <a:moveTo>
                  <a:pt x="60644" y="38227"/>
                </a:moveTo>
                <a:lnTo>
                  <a:pt x="60601" y="38317"/>
                </a:lnTo>
                <a:lnTo>
                  <a:pt x="60601" y="38587"/>
                </a:lnTo>
                <a:lnTo>
                  <a:pt x="61030" y="38858"/>
                </a:lnTo>
                <a:lnTo>
                  <a:pt x="61374" y="38677"/>
                </a:lnTo>
                <a:lnTo>
                  <a:pt x="61331" y="38496"/>
                </a:lnTo>
                <a:lnTo>
                  <a:pt x="60773" y="38407"/>
                </a:lnTo>
                <a:lnTo>
                  <a:pt x="60815" y="38317"/>
                </a:lnTo>
                <a:lnTo>
                  <a:pt x="60644" y="38227"/>
                </a:lnTo>
                <a:close/>
                <a:moveTo>
                  <a:pt x="64509" y="38227"/>
                </a:moveTo>
                <a:lnTo>
                  <a:pt x="63736" y="38767"/>
                </a:lnTo>
                <a:lnTo>
                  <a:pt x="64037" y="39218"/>
                </a:lnTo>
                <a:lnTo>
                  <a:pt x="64380" y="38858"/>
                </a:lnTo>
                <a:lnTo>
                  <a:pt x="64509" y="38317"/>
                </a:lnTo>
                <a:lnTo>
                  <a:pt x="64509" y="38227"/>
                </a:lnTo>
                <a:close/>
                <a:moveTo>
                  <a:pt x="101445" y="33087"/>
                </a:moveTo>
                <a:lnTo>
                  <a:pt x="101316" y="33177"/>
                </a:lnTo>
                <a:lnTo>
                  <a:pt x="101488" y="33268"/>
                </a:lnTo>
                <a:lnTo>
                  <a:pt x="101403" y="33538"/>
                </a:lnTo>
                <a:lnTo>
                  <a:pt x="101188" y="33177"/>
                </a:lnTo>
                <a:lnTo>
                  <a:pt x="101231" y="33448"/>
                </a:lnTo>
                <a:lnTo>
                  <a:pt x="101188" y="33629"/>
                </a:lnTo>
                <a:lnTo>
                  <a:pt x="101316" y="34260"/>
                </a:lnTo>
                <a:lnTo>
                  <a:pt x="101274" y="34260"/>
                </a:lnTo>
                <a:lnTo>
                  <a:pt x="101574" y="35973"/>
                </a:lnTo>
                <a:lnTo>
                  <a:pt x="101488" y="36243"/>
                </a:lnTo>
                <a:lnTo>
                  <a:pt x="101403" y="36784"/>
                </a:lnTo>
                <a:lnTo>
                  <a:pt x="101188" y="37144"/>
                </a:lnTo>
                <a:lnTo>
                  <a:pt x="100973" y="36964"/>
                </a:lnTo>
                <a:lnTo>
                  <a:pt x="101016" y="36513"/>
                </a:lnTo>
                <a:lnTo>
                  <a:pt x="101016" y="36513"/>
                </a:lnTo>
                <a:lnTo>
                  <a:pt x="100844" y="36784"/>
                </a:lnTo>
                <a:lnTo>
                  <a:pt x="100930" y="38136"/>
                </a:lnTo>
                <a:lnTo>
                  <a:pt x="100672" y="38317"/>
                </a:lnTo>
                <a:lnTo>
                  <a:pt x="100543" y="38227"/>
                </a:lnTo>
                <a:lnTo>
                  <a:pt x="99727" y="38767"/>
                </a:lnTo>
                <a:lnTo>
                  <a:pt x="99427" y="39759"/>
                </a:lnTo>
                <a:lnTo>
                  <a:pt x="99899" y="39850"/>
                </a:lnTo>
                <a:lnTo>
                  <a:pt x="99856" y="39488"/>
                </a:lnTo>
                <a:lnTo>
                  <a:pt x="100930" y="39218"/>
                </a:lnTo>
                <a:lnTo>
                  <a:pt x="100887" y="39488"/>
                </a:lnTo>
                <a:lnTo>
                  <a:pt x="101188" y="40210"/>
                </a:lnTo>
                <a:lnTo>
                  <a:pt x="101488" y="39488"/>
                </a:lnTo>
                <a:lnTo>
                  <a:pt x="101316" y="38858"/>
                </a:lnTo>
                <a:lnTo>
                  <a:pt x="101445" y="39128"/>
                </a:lnTo>
                <a:lnTo>
                  <a:pt x="101445" y="38948"/>
                </a:lnTo>
                <a:lnTo>
                  <a:pt x="101488" y="39218"/>
                </a:lnTo>
                <a:lnTo>
                  <a:pt x="101918" y="39218"/>
                </a:lnTo>
                <a:lnTo>
                  <a:pt x="102090" y="38767"/>
                </a:lnTo>
                <a:lnTo>
                  <a:pt x="102176" y="38767"/>
                </a:lnTo>
                <a:lnTo>
                  <a:pt x="102219" y="38587"/>
                </a:lnTo>
                <a:lnTo>
                  <a:pt x="102305" y="38587"/>
                </a:lnTo>
                <a:lnTo>
                  <a:pt x="102261" y="38227"/>
                </a:lnTo>
                <a:lnTo>
                  <a:pt x="102390" y="38317"/>
                </a:lnTo>
                <a:lnTo>
                  <a:pt x="102390" y="38587"/>
                </a:lnTo>
                <a:lnTo>
                  <a:pt x="102476" y="38948"/>
                </a:lnTo>
                <a:lnTo>
                  <a:pt x="102648" y="38136"/>
                </a:lnTo>
                <a:lnTo>
                  <a:pt x="102476" y="37775"/>
                </a:lnTo>
                <a:lnTo>
                  <a:pt x="102133" y="35792"/>
                </a:lnTo>
                <a:lnTo>
                  <a:pt x="102261" y="35702"/>
                </a:lnTo>
                <a:lnTo>
                  <a:pt x="102219" y="35161"/>
                </a:lnTo>
                <a:lnTo>
                  <a:pt x="102219" y="35071"/>
                </a:lnTo>
                <a:lnTo>
                  <a:pt x="101445" y="33087"/>
                </a:lnTo>
                <a:close/>
                <a:moveTo>
                  <a:pt x="100329" y="39488"/>
                </a:moveTo>
                <a:lnTo>
                  <a:pt x="100286" y="39759"/>
                </a:lnTo>
                <a:lnTo>
                  <a:pt x="100114" y="39669"/>
                </a:lnTo>
                <a:lnTo>
                  <a:pt x="100071" y="39940"/>
                </a:lnTo>
                <a:lnTo>
                  <a:pt x="99942" y="40300"/>
                </a:lnTo>
                <a:lnTo>
                  <a:pt x="100114" y="40480"/>
                </a:lnTo>
                <a:lnTo>
                  <a:pt x="100243" y="40841"/>
                </a:lnTo>
                <a:lnTo>
                  <a:pt x="100587" y="40210"/>
                </a:lnTo>
                <a:lnTo>
                  <a:pt x="100716" y="40390"/>
                </a:lnTo>
                <a:lnTo>
                  <a:pt x="100801" y="39940"/>
                </a:lnTo>
                <a:lnTo>
                  <a:pt x="100629" y="39488"/>
                </a:lnTo>
                <a:close/>
                <a:moveTo>
                  <a:pt x="63779" y="42013"/>
                </a:moveTo>
                <a:lnTo>
                  <a:pt x="63736" y="42103"/>
                </a:lnTo>
                <a:lnTo>
                  <a:pt x="63865" y="42194"/>
                </a:lnTo>
                <a:lnTo>
                  <a:pt x="63779" y="42013"/>
                </a:lnTo>
                <a:close/>
                <a:moveTo>
                  <a:pt x="99298" y="39940"/>
                </a:moveTo>
                <a:lnTo>
                  <a:pt x="99126" y="40210"/>
                </a:lnTo>
                <a:lnTo>
                  <a:pt x="99126" y="40390"/>
                </a:lnTo>
                <a:lnTo>
                  <a:pt x="99083" y="40300"/>
                </a:lnTo>
                <a:lnTo>
                  <a:pt x="99255" y="40751"/>
                </a:lnTo>
                <a:lnTo>
                  <a:pt x="99126" y="40571"/>
                </a:lnTo>
                <a:lnTo>
                  <a:pt x="99255" y="41021"/>
                </a:lnTo>
                <a:lnTo>
                  <a:pt x="99384" y="40751"/>
                </a:lnTo>
                <a:lnTo>
                  <a:pt x="99298" y="40571"/>
                </a:lnTo>
                <a:lnTo>
                  <a:pt x="99384" y="40661"/>
                </a:lnTo>
                <a:lnTo>
                  <a:pt x="99513" y="41021"/>
                </a:lnTo>
                <a:lnTo>
                  <a:pt x="99556" y="42103"/>
                </a:lnTo>
                <a:lnTo>
                  <a:pt x="99771" y="42284"/>
                </a:lnTo>
                <a:lnTo>
                  <a:pt x="99771" y="41833"/>
                </a:lnTo>
                <a:lnTo>
                  <a:pt x="99856" y="42463"/>
                </a:lnTo>
                <a:lnTo>
                  <a:pt x="99899" y="42284"/>
                </a:lnTo>
                <a:lnTo>
                  <a:pt x="99899" y="42103"/>
                </a:lnTo>
                <a:lnTo>
                  <a:pt x="100028" y="42103"/>
                </a:lnTo>
                <a:lnTo>
                  <a:pt x="99899" y="40390"/>
                </a:lnTo>
                <a:lnTo>
                  <a:pt x="99771" y="40390"/>
                </a:lnTo>
                <a:lnTo>
                  <a:pt x="99727" y="40029"/>
                </a:lnTo>
                <a:lnTo>
                  <a:pt x="99642" y="40119"/>
                </a:lnTo>
                <a:lnTo>
                  <a:pt x="99470" y="39940"/>
                </a:lnTo>
                <a:close/>
                <a:moveTo>
                  <a:pt x="20830" y="43546"/>
                </a:moveTo>
                <a:lnTo>
                  <a:pt x="20873" y="43636"/>
                </a:lnTo>
                <a:lnTo>
                  <a:pt x="20852" y="43549"/>
                </a:lnTo>
                <a:lnTo>
                  <a:pt x="20852" y="43549"/>
                </a:lnTo>
                <a:lnTo>
                  <a:pt x="20830" y="43546"/>
                </a:lnTo>
                <a:close/>
                <a:moveTo>
                  <a:pt x="22462" y="47062"/>
                </a:moveTo>
                <a:lnTo>
                  <a:pt x="22460" y="47065"/>
                </a:lnTo>
                <a:lnTo>
                  <a:pt x="22460" y="47065"/>
                </a:lnTo>
                <a:lnTo>
                  <a:pt x="22462" y="47152"/>
                </a:lnTo>
                <a:lnTo>
                  <a:pt x="22462" y="47062"/>
                </a:lnTo>
                <a:close/>
                <a:moveTo>
                  <a:pt x="97280" y="47693"/>
                </a:moveTo>
                <a:lnTo>
                  <a:pt x="97108" y="47784"/>
                </a:lnTo>
                <a:lnTo>
                  <a:pt x="96850" y="49136"/>
                </a:lnTo>
                <a:lnTo>
                  <a:pt x="97280" y="50668"/>
                </a:lnTo>
                <a:lnTo>
                  <a:pt x="97365" y="48053"/>
                </a:lnTo>
                <a:lnTo>
                  <a:pt x="97280" y="47693"/>
                </a:lnTo>
                <a:close/>
                <a:moveTo>
                  <a:pt x="19499" y="51028"/>
                </a:moveTo>
                <a:lnTo>
                  <a:pt x="19499" y="51119"/>
                </a:lnTo>
                <a:lnTo>
                  <a:pt x="19584" y="51028"/>
                </a:lnTo>
                <a:close/>
                <a:moveTo>
                  <a:pt x="74001" y="52111"/>
                </a:moveTo>
                <a:lnTo>
                  <a:pt x="74001" y="52111"/>
                </a:lnTo>
                <a:lnTo>
                  <a:pt x="74001" y="52111"/>
                </a:lnTo>
                <a:close/>
                <a:moveTo>
                  <a:pt x="21861" y="49586"/>
                </a:moveTo>
                <a:lnTo>
                  <a:pt x="20658" y="50397"/>
                </a:lnTo>
                <a:lnTo>
                  <a:pt x="20615" y="50578"/>
                </a:lnTo>
                <a:lnTo>
                  <a:pt x="20443" y="50759"/>
                </a:lnTo>
                <a:lnTo>
                  <a:pt x="20572" y="50668"/>
                </a:lnTo>
                <a:lnTo>
                  <a:pt x="20572" y="50849"/>
                </a:lnTo>
                <a:lnTo>
                  <a:pt x="21603" y="50037"/>
                </a:lnTo>
                <a:lnTo>
                  <a:pt x="21603" y="50037"/>
                </a:lnTo>
                <a:lnTo>
                  <a:pt x="21517" y="50217"/>
                </a:lnTo>
                <a:lnTo>
                  <a:pt x="22763" y="51028"/>
                </a:lnTo>
                <a:lnTo>
                  <a:pt x="22806" y="51570"/>
                </a:lnTo>
                <a:lnTo>
                  <a:pt x="23235" y="51840"/>
                </a:lnTo>
                <a:lnTo>
                  <a:pt x="23020" y="52561"/>
                </a:lnTo>
                <a:lnTo>
                  <a:pt x="23020" y="52561"/>
                </a:lnTo>
                <a:lnTo>
                  <a:pt x="23965" y="52381"/>
                </a:lnTo>
                <a:lnTo>
                  <a:pt x="24008" y="52472"/>
                </a:lnTo>
                <a:lnTo>
                  <a:pt x="24309" y="52381"/>
                </a:lnTo>
                <a:lnTo>
                  <a:pt x="24309" y="52111"/>
                </a:lnTo>
                <a:lnTo>
                  <a:pt x="23407" y="51209"/>
                </a:lnTo>
                <a:lnTo>
                  <a:pt x="23321" y="51028"/>
                </a:lnTo>
                <a:lnTo>
                  <a:pt x="23235" y="50939"/>
                </a:lnTo>
                <a:lnTo>
                  <a:pt x="23321" y="50939"/>
                </a:lnTo>
                <a:lnTo>
                  <a:pt x="23149" y="50759"/>
                </a:lnTo>
                <a:lnTo>
                  <a:pt x="23192" y="50849"/>
                </a:lnTo>
                <a:lnTo>
                  <a:pt x="21861" y="49586"/>
                </a:lnTo>
                <a:close/>
                <a:moveTo>
                  <a:pt x="87058" y="52561"/>
                </a:moveTo>
                <a:lnTo>
                  <a:pt x="87058" y="52561"/>
                </a:lnTo>
                <a:lnTo>
                  <a:pt x="87058" y="52561"/>
                </a:lnTo>
                <a:close/>
                <a:moveTo>
                  <a:pt x="93500" y="52381"/>
                </a:moveTo>
                <a:lnTo>
                  <a:pt x="93500" y="52472"/>
                </a:lnTo>
                <a:lnTo>
                  <a:pt x="93070" y="52651"/>
                </a:lnTo>
                <a:lnTo>
                  <a:pt x="93113" y="52651"/>
                </a:lnTo>
                <a:lnTo>
                  <a:pt x="92899" y="53193"/>
                </a:lnTo>
                <a:lnTo>
                  <a:pt x="93113" y="53914"/>
                </a:lnTo>
                <a:lnTo>
                  <a:pt x="93543" y="53643"/>
                </a:lnTo>
                <a:lnTo>
                  <a:pt x="93715" y="52832"/>
                </a:lnTo>
                <a:lnTo>
                  <a:pt x="93500" y="52381"/>
                </a:lnTo>
                <a:close/>
                <a:moveTo>
                  <a:pt x="22891" y="53734"/>
                </a:moveTo>
                <a:lnTo>
                  <a:pt x="22763" y="53824"/>
                </a:lnTo>
                <a:lnTo>
                  <a:pt x="22935" y="54364"/>
                </a:lnTo>
                <a:lnTo>
                  <a:pt x="23106" y="54455"/>
                </a:lnTo>
                <a:lnTo>
                  <a:pt x="23321" y="54274"/>
                </a:lnTo>
                <a:lnTo>
                  <a:pt x="23493" y="54274"/>
                </a:lnTo>
                <a:lnTo>
                  <a:pt x="22891" y="53734"/>
                </a:lnTo>
                <a:close/>
                <a:moveTo>
                  <a:pt x="24609" y="52651"/>
                </a:moveTo>
                <a:lnTo>
                  <a:pt x="24824" y="52922"/>
                </a:lnTo>
                <a:lnTo>
                  <a:pt x="24824" y="53283"/>
                </a:lnTo>
                <a:lnTo>
                  <a:pt x="24953" y="53734"/>
                </a:lnTo>
                <a:lnTo>
                  <a:pt x="24824" y="53824"/>
                </a:lnTo>
                <a:lnTo>
                  <a:pt x="24266" y="53643"/>
                </a:lnTo>
                <a:lnTo>
                  <a:pt x="24180" y="53914"/>
                </a:lnTo>
                <a:lnTo>
                  <a:pt x="24352" y="54184"/>
                </a:lnTo>
                <a:lnTo>
                  <a:pt x="24953" y="54004"/>
                </a:lnTo>
                <a:lnTo>
                  <a:pt x="25168" y="54274"/>
                </a:lnTo>
                <a:lnTo>
                  <a:pt x="25297" y="54545"/>
                </a:lnTo>
                <a:lnTo>
                  <a:pt x="25425" y="54004"/>
                </a:lnTo>
                <a:lnTo>
                  <a:pt x="26327" y="54004"/>
                </a:lnTo>
                <a:lnTo>
                  <a:pt x="26456" y="53553"/>
                </a:lnTo>
                <a:lnTo>
                  <a:pt x="26027" y="53193"/>
                </a:lnTo>
                <a:lnTo>
                  <a:pt x="26156" y="53103"/>
                </a:lnTo>
                <a:lnTo>
                  <a:pt x="24609" y="52651"/>
                </a:lnTo>
                <a:close/>
                <a:moveTo>
                  <a:pt x="87659" y="56078"/>
                </a:moveTo>
                <a:lnTo>
                  <a:pt x="87659" y="56078"/>
                </a:lnTo>
                <a:lnTo>
                  <a:pt x="87659" y="56078"/>
                </a:lnTo>
                <a:close/>
                <a:moveTo>
                  <a:pt x="20572" y="56618"/>
                </a:moveTo>
                <a:lnTo>
                  <a:pt x="20572" y="56709"/>
                </a:lnTo>
                <a:lnTo>
                  <a:pt x="20615" y="56799"/>
                </a:lnTo>
                <a:lnTo>
                  <a:pt x="20615" y="56799"/>
                </a:lnTo>
                <a:lnTo>
                  <a:pt x="20572" y="56618"/>
                </a:lnTo>
                <a:close/>
                <a:moveTo>
                  <a:pt x="18554" y="58512"/>
                </a:moveTo>
                <a:lnTo>
                  <a:pt x="18639" y="58602"/>
                </a:lnTo>
                <a:lnTo>
                  <a:pt x="18639" y="58602"/>
                </a:lnTo>
                <a:lnTo>
                  <a:pt x="18596" y="58512"/>
                </a:lnTo>
                <a:close/>
                <a:moveTo>
                  <a:pt x="97537" y="53734"/>
                </a:moveTo>
                <a:lnTo>
                  <a:pt x="97408" y="54364"/>
                </a:lnTo>
                <a:lnTo>
                  <a:pt x="97494" y="55987"/>
                </a:lnTo>
                <a:lnTo>
                  <a:pt x="97280" y="55807"/>
                </a:lnTo>
                <a:lnTo>
                  <a:pt x="97580" y="57250"/>
                </a:lnTo>
                <a:lnTo>
                  <a:pt x="97666" y="57070"/>
                </a:lnTo>
                <a:lnTo>
                  <a:pt x="97838" y="57430"/>
                </a:lnTo>
                <a:lnTo>
                  <a:pt x="97752" y="58061"/>
                </a:lnTo>
                <a:lnTo>
                  <a:pt x="98095" y="58151"/>
                </a:lnTo>
                <a:lnTo>
                  <a:pt x="98181" y="57881"/>
                </a:lnTo>
                <a:lnTo>
                  <a:pt x="98568" y="58512"/>
                </a:lnTo>
                <a:lnTo>
                  <a:pt x="98439" y="57971"/>
                </a:lnTo>
                <a:lnTo>
                  <a:pt x="99126" y="59143"/>
                </a:lnTo>
                <a:lnTo>
                  <a:pt x="98869" y="58151"/>
                </a:lnTo>
                <a:lnTo>
                  <a:pt x="98998" y="58061"/>
                </a:lnTo>
                <a:lnTo>
                  <a:pt x="98740" y="57881"/>
                </a:lnTo>
                <a:lnTo>
                  <a:pt x="98740" y="58061"/>
                </a:lnTo>
                <a:lnTo>
                  <a:pt x="98482" y="57610"/>
                </a:lnTo>
                <a:lnTo>
                  <a:pt x="98353" y="57701"/>
                </a:lnTo>
                <a:lnTo>
                  <a:pt x="98396" y="57881"/>
                </a:lnTo>
                <a:lnTo>
                  <a:pt x="97967" y="56709"/>
                </a:lnTo>
                <a:lnTo>
                  <a:pt x="98053" y="55987"/>
                </a:lnTo>
                <a:lnTo>
                  <a:pt x="98181" y="55717"/>
                </a:lnTo>
                <a:lnTo>
                  <a:pt x="98095" y="53914"/>
                </a:lnTo>
                <a:lnTo>
                  <a:pt x="97967" y="54004"/>
                </a:lnTo>
                <a:lnTo>
                  <a:pt x="97537" y="53734"/>
                </a:lnTo>
                <a:close/>
                <a:moveTo>
                  <a:pt x="99126" y="59143"/>
                </a:moveTo>
                <a:lnTo>
                  <a:pt x="99126" y="59143"/>
                </a:lnTo>
                <a:lnTo>
                  <a:pt x="99126" y="59143"/>
                </a:lnTo>
                <a:close/>
                <a:moveTo>
                  <a:pt x="97709" y="58331"/>
                </a:moveTo>
                <a:lnTo>
                  <a:pt x="98138" y="59414"/>
                </a:lnTo>
                <a:lnTo>
                  <a:pt x="98138" y="58693"/>
                </a:lnTo>
                <a:lnTo>
                  <a:pt x="97881" y="58331"/>
                </a:lnTo>
                <a:close/>
                <a:moveTo>
                  <a:pt x="93543" y="59684"/>
                </a:moveTo>
                <a:lnTo>
                  <a:pt x="93543" y="59684"/>
                </a:lnTo>
                <a:lnTo>
                  <a:pt x="93543" y="59684"/>
                </a:lnTo>
                <a:close/>
                <a:moveTo>
                  <a:pt x="93543" y="59684"/>
                </a:moveTo>
                <a:lnTo>
                  <a:pt x="93537" y="59718"/>
                </a:lnTo>
                <a:lnTo>
                  <a:pt x="93543" y="59774"/>
                </a:lnTo>
                <a:lnTo>
                  <a:pt x="93543" y="59684"/>
                </a:lnTo>
                <a:close/>
                <a:moveTo>
                  <a:pt x="98826" y="59143"/>
                </a:moveTo>
                <a:lnTo>
                  <a:pt x="98826" y="59774"/>
                </a:lnTo>
                <a:lnTo>
                  <a:pt x="98998" y="59594"/>
                </a:lnTo>
                <a:lnTo>
                  <a:pt x="99169" y="59864"/>
                </a:lnTo>
                <a:lnTo>
                  <a:pt x="98911" y="59233"/>
                </a:lnTo>
                <a:lnTo>
                  <a:pt x="98826" y="59143"/>
                </a:lnTo>
                <a:close/>
                <a:moveTo>
                  <a:pt x="99212" y="59143"/>
                </a:moveTo>
                <a:lnTo>
                  <a:pt x="99556" y="60315"/>
                </a:lnTo>
                <a:lnTo>
                  <a:pt x="99813" y="60495"/>
                </a:lnTo>
                <a:lnTo>
                  <a:pt x="99856" y="60495"/>
                </a:lnTo>
                <a:lnTo>
                  <a:pt x="99598" y="59323"/>
                </a:lnTo>
                <a:lnTo>
                  <a:pt x="99212" y="59143"/>
                </a:lnTo>
                <a:close/>
                <a:moveTo>
                  <a:pt x="98396" y="59774"/>
                </a:moveTo>
                <a:lnTo>
                  <a:pt x="98353" y="59864"/>
                </a:lnTo>
                <a:lnTo>
                  <a:pt x="98439" y="59954"/>
                </a:lnTo>
                <a:lnTo>
                  <a:pt x="98439" y="61127"/>
                </a:lnTo>
                <a:lnTo>
                  <a:pt x="98826" y="60315"/>
                </a:lnTo>
                <a:lnTo>
                  <a:pt x="98396" y="59774"/>
                </a:lnTo>
                <a:close/>
                <a:moveTo>
                  <a:pt x="99298" y="60135"/>
                </a:moveTo>
                <a:lnTo>
                  <a:pt x="99341" y="60495"/>
                </a:lnTo>
                <a:lnTo>
                  <a:pt x="99470" y="60766"/>
                </a:lnTo>
                <a:lnTo>
                  <a:pt x="99598" y="61487"/>
                </a:lnTo>
                <a:lnTo>
                  <a:pt x="99598" y="61127"/>
                </a:lnTo>
                <a:lnTo>
                  <a:pt x="99642" y="61306"/>
                </a:lnTo>
                <a:lnTo>
                  <a:pt x="99642" y="61216"/>
                </a:lnTo>
                <a:lnTo>
                  <a:pt x="99642" y="60946"/>
                </a:lnTo>
                <a:lnTo>
                  <a:pt x="99598" y="60766"/>
                </a:lnTo>
                <a:lnTo>
                  <a:pt x="99513" y="60225"/>
                </a:lnTo>
                <a:lnTo>
                  <a:pt x="99427" y="60315"/>
                </a:lnTo>
                <a:lnTo>
                  <a:pt x="99298" y="60135"/>
                </a:lnTo>
                <a:close/>
                <a:moveTo>
                  <a:pt x="81088" y="61577"/>
                </a:moveTo>
                <a:lnTo>
                  <a:pt x="81173" y="61938"/>
                </a:lnTo>
                <a:lnTo>
                  <a:pt x="81117" y="61677"/>
                </a:lnTo>
                <a:lnTo>
                  <a:pt x="81088" y="61577"/>
                </a:lnTo>
                <a:close/>
                <a:moveTo>
                  <a:pt x="98954" y="60676"/>
                </a:moveTo>
                <a:lnTo>
                  <a:pt x="98782" y="60856"/>
                </a:lnTo>
                <a:lnTo>
                  <a:pt x="98740" y="61037"/>
                </a:lnTo>
                <a:lnTo>
                  <a:pt x="98782" y="61397"/>
                </a:lnTo>
                <a:lnTo>
                  <a:pt x="98611" y="61668"/>
                </a:lnTo>
                <a:lnTo>
                  <a:pt x="98954" y="62298"/>
                </a:lnTo>
                <a:lnTo>
                  <a:pt x="98954" y="60676"/>
                </a:lnTo>
                <a:close/>
                <a:moveTo>
                  <a:pt x="97451" y="60315"/>
                </a:moveTo>
                <a:lnTo>
                  <a:pt x="96721" y="62839"/>
                </a:lnTo>
                <a:lnTo>
                  <a:pt x="96721" y="62929"/>
                </a:lnTo>
                <a:lnTo>
                  <a:pt x="97537" y="61127"/>
                </a:lnTo>
                <a:lnTo>
                  <a:pt x="97451" y="60315"/>
                </a:lnTo>
                <a:close/>
                <a:moveTo>
                  <a:pt x="82548" y="61848"/>
                </a:moveTo>
                <a:lnTo>
                  <a:pt x="82462" y="63290"/>
                </a:lnTo>
                <a:lnTo>
                  <a:pt x="82462" y="63471"/>
                </a:lnTo>
                <a:lnTo>
                  <a:pt x="82977" y="65004"/>
                </a:lnTo>
                <a:lnTo>
                  <a:pt x="83192" y="63560"/>
                </a:lnTo>
                <a:lnTo>
                  <a:pt x="82677" y="61938"/>
                </a:lnTo>
                <a:lnTo>
                  <a:pt x="82548" y="61848"/>
                </a:lnTo>
                <a:close/>
                <a:moveTo>
                  <a:pt x="99771" y="61938"/>
                </a:moveTo>
                <a:lnTo>
                  <a:pt x="99771" y="62389"/>
                </a:lnTo>
                <a:lnTo>
                  <a:pt x="99556" y="62569"/>
                </a:lnTo>
                <a:lnTo>
                  <a:pt x="99556" y="62749"/>
                </a:lnTo>
                <a:lnTo>
                  <a:pt x="99427" y="62749"/>
                </a:lnTo>
                <a:lnTo>
                  <a:pt x="99384" y="63110"/>
                </a:lnTo>
                <a:lnTo>
                  <a:pt x="99212" y="63290"/>
                </a:lnTo>
                <a:lnTo>
                  <a:pt x="99169" y="62749"/>
                </a:lnTo>
                <a:lnTo>
                  <a:pt x="98998" y="62839"/>
                </a:lnTo>
                <a:lnTo>
                  <a:pt x="98869" y="63200"/>
                </a:lnTo>
                <a:lnTo>
                  <a:pt x="98611" y="63381"/>
                </a:lnTo>
                <a:lnTo>
                  <a:pt x="98611" y="64192"/>
                </a:lnTo>
                <a:lnTo>
                  <a:pt x="98782" y="63471"/>
                </a:lnTo>
                <a:lnTo>
                  <a:pt x="98954" y="63560"/>
                </a:lnTo>
                <a:lnTo>
                  <a:pt x="99083" y="63831"/>
                </a:lnTo>
                <a:lnTo>
                  <a:pt x="99126" y="63471"/>
                </a:lnTo>
                <a:lnTo>
                  <a:pt x="99298" y="63651"/>
                </a:lnTo>
                <a:lnTo>
                  <a:pt x="99341" y="64462"/>
                </a:lnTo>
                <a:lnTo>
                  <a:pt x="99771" y="65183"/>
                </a:lnTo>
                <a:lnTo>
                  <a:pt x="99813" y="65093"/>
                </a:lnTo>
                <a:lnTo>
                  <a:pt x="99813" y="65273"/>
                </a:lnTo>
                <a:lnTo>
                  <a:pt x="99985" y="65093"/>
                </a:lnTo>
                <a:lnTo>
                  <a:pt x="99856" y="64552"/>
                </a:lnTo>
                <a:lnTo>
                  <a:pt x="99942" y="64012"/>
                </a:lnTo>
                <a:lnTo>
                  <a:pt x="100071" y="64192"/>
                </a:lnTo>
                <a:lnTo>
                  <a:pt x="100157" y="64823"/>
                </a:lnTo>
                <a:lnTo>
                  <a:pt x="100157" y="64372"/>
                </a:lnTo>
                <a:lnTo>
                  <a:pt x="100286" y="64012"/>
                </a:lnTo>
                <a:lnTo>
                  <a:pt x="100157" y="62839"/>
                </a:lnTo>
                <a:lnTo>
                  <a:pt x="100114" y="62749"/>
                </a:lnTo>
                <a:lnTo>
                  <a:pt x="100157" y="62569"/>
                </a:lnTo>
                <a:lnTo>
                  <a:pt x="100071" y="62118"/>
                </a:lnTo>
                <a:lnTo>
                  <a:pt x="99771" y="61938"/>
                </a:lnTo>
                <a:close/>
                <a:moveTo>
                  <a:pt x="100973" y="68519"/>
                </a:moveTo>
                <a:lnTo>
                  <a:pt x="100801" y="69240"/>
                </a:lnTo>
                <a:lnTo>
                  <a:pt x="100844" y="70773"/>
                </a:lnTo>
                <a:lnTo>
                  <a:pt x="101145" y="71404"/>
                </a:lnTo>
                <a:lnTo>
                  <a:pt x="100930" y="70142"/>
                </a:lnTo>
                <a:lnTo>
                  <a:pt x="101316" y="70323"/>
                </a:lnTo>
                <a:lnTo>
                  <a:pt x="101102" y="69692"/>
                </a:lnTo>
                <a:lnTo>
                  <a:pt x="101231" y="69511"/>
                </a:lnTo>
                <a:lnTo>
                  <a:pt x="101231" y="69240"/>
                </a:lnTo>
                <a:lnTo>
                  <a:pt x="100844" y="69602"/>
                </a:lnTo>
                <a:lnTo>
                  <a:pt x="100973" y="69331"/>
                </a:lnTo>
                <a:lnTo>
                  <a:pt x="100973" y="69060"/>
                </a:lnTo>
                <a:lnTo>
                  <a:pt x="100930" y="68880"/>
                </a:lnTo>
                <a:lnTo>
                  <a:pt x="100973" y="68519"/>
                </a:lnTo>
                <a:close/>
                <a:moveTo>
                  <a:pt x="33543" y="70773"/>
                </a:moveTo>
                <a:lnTo>
                  <a:pt x="32813" y="71044"/>
                </a:lnTo>
                <a:lnTo>
                  <a:pt x="32813" y="71855"/>
                </a:lnTo>
                <a:lnTo>
                  <a:pt x="32941" y="72126"/>
                </a:lnTo>
                <a:lnTo>
                  <a:pt x="33371" y="71855"/>
                </a:lnTo>
                <a:lnTo>
                  <a:pt x="33629" y="71134"/>
                </a:lnTo>
                <a:lnTo>
                  <a:pt x="33543" y="70773"/>
                </a:lnTo>
                <a:close/>
                <a:moveTo>
                  <a:pt x="109649" y="72847"/>
                </a:moveTo>
                <a:lnTo>
                  <a:pt x="109606" y="73027"/>
                </a:lnTo>
                <a:lnTo>
                  <a:pt x="109692" y="73117"/>
                </a:lnTo>
                <a:lnTo>
                  <a:pt x="109735" y="73117"/>
                </a:lnTo>
                <a:lnTo>
                  <a:pt x="109649" y="72847"/>
                </a:lnTo>
                <a:close/>
                <a:moveTo>
                  <a:pt x="92598" y="72126"/>
                </a:moveTo>
                <a:lnTo>
                  <a:pt x="92297" y="72215"/>
                </a:lnTo>
                <a:lnTo>
                  <a:pt x="92340" y="72486"/>
                </a:lnTo>
                <a:lnTo>
                  <a:pt x="92512" y="72757"/>
                </a:lnTo>
                <a:lnTo>
                  <a:pt x="92512" y="73027"/>
                </a:lnTo>
                <a:lnTo>
                  <a:pt x="92813" y="73298"/>
                </a:lnTo>
                <a:lnTo>
                  <a:pt x="92856" y="72847"/>
                </a:lnTo>
                <a:lnTo>
                  <a:pt x="92598" y="72126"/>
                </a:lnTo>
                <a:close/>
                <a:moveTo>
                  <a:pt x="93242" y="72847"/>
                </a:moveTo>
                <a:lnTo>
                  <a:pt x="93156" y="73207"/>
                </a:lnTo>
                <a:lnTo>
                  <a:pt x="93156" y="73478"/>
                </a:lnTo>
                <a:lnTo>
                  <a:pt x="93371" y="73298"/>
                </a:lnTo>
                <a:lnTo>
                  <a:pt x="93242" y="72847"/>
                </a:lnTo>
                <a:close/>
                <a:moveTo>
                  <a:pt x="100973" y="73478"/>
                </a:moveTo>
                <a:lnTo>
                  <a:pt x="100887" y="73748"/>
                </a:lnTo>
                <a:lnTo>
                  <a:pt x="100887" y="73748"/>
                </a:lnTo>
                <a:lnTo>
                  <a:pt x="101016" y="73478"/>
                </a:lnTo>
                <a:close/>
                <a:moveTo>
                  <a:pt x="101145" y="73117"/>
                </a:moveTo>
                <a:lnTo>
                  <a:pt x="101016" y="73478"/>
                </a:lnTo>
                <a:lnTo>
                  <a:pt x="101102" y="73659"/>
                </a:lnTo>
                <a:lnTo>
                  <a:pt x="101316" y="73569"/>
                </a:lnTo>
                <a:lnTo>
                  <a:pt x="101488" y="73659"/>
                </a:lnTo>
                <a:lnTo>
                  <a:pt x="101617" y="73569"/>
                </a:lnTo>
                <a:lnTo>
                  <a:pt x="102004" y="74019"/>
                </a:lnTo>
                <a:lnTo>
                  <a:pt x="101445" y="73117"/>
                </a:lnTo>
                <a:close/>
                <a:moveTo>
                  <a:pt x="96592" y="64192"/>
                </a:moveTo>
                <a:lnTo>
                  <a:pt x="96163" y="65454"/>
                </a:lnTo>
                <a:lnTo>
                  <a:pt x="96163" y="65905"/>
                </a:lnTo>
                <a:lnTo>
                  <a:pt x="95948" y="66085"/>
                </a:lnTo>
                <a:lnTo>
                  <a:pt x="95948" y="65995"/>
                </a:lnTo>
                <a:lnTo>
                  <a:pt x="95561" y="66446"/>
                </a:lnTo>
                <a:lnTo>
                  <a:pt x="95346" y="67348"/>
                </a:lnTo>
                <a:lnTo>
                  <a:pt x="94659" y="68069"/>
                </a:lnTo>
                <a:lnTo>
                  <a:pt x="94617" y="68249"/>
                </a:lnTo>
                <a:lnTo>
                  <a:pt x="94574" y="68339"/>
                </a:lnTo>
                <a:lnTo>
                  <a:pt x="94574" y="69331"/>
                </a:lnTo>
                <a:lnTo>
                  <a:pt x="93929" y="68700"/>
                </a:lnTo>
                <a:lnTo>
                  <a:pt x="93715" y="69421"/>
                </a:lnTo>
                <a:lnTo>
                  <a:pt x="93757" y="69421"/>
                </a:lnTo>
                <a:lnTo>
                  <a:pt x="94144" y="73207"/>
                </a:lnTo>
                <a:lnTo>
                  <a:pt x="94702" y="73207"/>
                </a:lnTo>
                <a:lnTo>
                  <a:pt x="94831" y="73748"/>
                </a:lnTo>
                <a:lnTo>
                  <a:pt x="94917" y="73569"/>
                </a:lnTo>
                <a:lnTo>
                  <a:pt x="95046" y="73659"/>
                </a:lnTo>
                <a:lnTo>
                  <a:pt x="95218" y="73207"/>
                </a:lnTo>
                <a:lnTo>
                  <a:pt x="95475" y="73659"/>
                </a:lnTo>
                <a:lnTo>
                  <a:pt x="95733" y="73478"/>
                </a:lnTo>
                <a:lnTo>
                  <a:pt x="95776" y="73659"/>
                </a:lnTo>
                <a:lnTo>
                  <a:pt x="95905" y="74290"/>
                </a:lnTo>
                <a:lnTo>
                  <a:pt x="96335" y="73748"/>
                </a:lnTo>
                <a:lnTo>
                  <a:pt x="96464" y="73388"/>
                </a:lnTo>
                <a:lnTo>
                  <a:pt x="96420" y="73207"/>
                </a:lnTo>
                <a:lnTo>
                  <a:pt x="96506" y="72937"/>
                </a:lnTo>
                <a:lnTo>
                  <a:pt x="96464" y="72215"/>
                </a:lnTo>
                <a:lnTo>
                  <a:pt x="96678" y="71494"/>
                </a:lnTo>
                <a:lnTo>
                  <a:pt x="96807" y="71494"/>
                </a:lnTo>
                <a:lnTo>
                  <a:pt x="97108" y="69602"/>
                </a:lnTo>
                <a:lnTo>
                  <a:pt x="97365" y="69782"/>
                </a:lnTo>
                <a:lnTo>
                  <a:pt x="97494" y="69782"/>
                </a:lnTo>
                <a:lnTo>
                  <a:pt x="97451" y="69602"/>
                </a:lnTo>
                <a:lnTo>
                  <a:pt x="97064" y="68700"/>
                </a:lnTo>
                <a:lnTo>
                  <a:pt x="97022" y="67979"/>
                </a:lnTo>
                <a:lnTo>
                  <a:pt x="96979" y="67888"/>
                </a:lnTo>
                <a:lnTo>
                  <a:pt x="96764" y="67257"/>
                </a:lnTo>
                <a:lnTo>
                  <a:pt x="96936" y="67167"/>
                </a:lnTo>
                <a:lnTo>
                  <a:pt x="96979" y="67077"/>
                </a:lnTo>
                <a:lnTo>
                  <a:pt x="96979" y="66626"/>
                </a:lnTo>
                <a:lnTo>
                  <a:pt x="97322" y="66626"/>
                </a:lnTo>
                <a:lnTo>
                  <a:pt x="97193" y="65995"/>
                </a:lnTo>
                <a:lnTo>
                  <a:pt x="97537" y="65905"/>
                </a:lnTo>
                <a:lnTo>
                  <a:pt x="97064" y="65093"/>
                </a:lnTo>
                <a:lnTo>
                  <a:pt x="96893" y="65183"/>
                </a:lnTo>
                <a:lnTo>
                  <a:pt x="96764" y="64282"/>
                </a:lnTo>
                <a:lnTo>
                  <a:pt x="96592" y="64552"/>
                </a:lnTo>
                <a:lnTo>
                  <a:pt x="96592" y="64192"/>
                </a:lnTo>
                <a:close/>
                <a:moveTo>
                  <a:pt x="109735" y="73117"/>
                </a:moveTo>
                <a:lnTo>
                  <a:pt x="110379" y="74921"/>
                </a:lnTo>
                <a:lnTo>
                  <a:pt x="110164" y="73838"/>
                </a:lnTo>
                <a:lnTo>
                  <a:pt x="109735" y="73117"/>
                </a:lnTo>
                <a:close/>
                <a:moveTo>
                  <a:pt x="99813" y="68971"/>
                </a:moveTo>
                <a:lnTo>
                  <a:pt x="99598" y="69511"/>
                </a:lnTo>
                <a:lnTo>
                  <a:pt x="98525" y="69602"/>
                </a:lnTo>
                <a:lnTo>
                  <a:pt x="98439" y="69421"/>
                </a:lnTo>
                <a:lnTo>
                  <a:pt x="98053" y="69692"/>
                </a:lnTo>
                <a:lnTo>
                  <a:pt x="97838" y="70413"/>
                </a:lnTo>
                <a:lnTo>
                  <a:pt x="97838" y="70593"/>
                </a:lnTo>
                <a:lnTo>
                  <a:pt x="97795" y="70683"/>
                </a:lnTo>
                <a:lnTo>
                  <a:pt x="97838" y="71315"/>
                </a:lnTo>
                <a:lnTo>
                  <a:pt x="97795" y="71134"/>
                </a:lnTo>
                <a:lnTo>
                  <a:pt x="97451" y="73569"/>
                </a:lnTo>
                <a:lnTo>
                  <a:pt x="97580" y="73748"/>
                </a:lnTo>
                <a:lnTo>
                  <a:pt x="97666" y="73929"/>
                </a:lnTo>
                <a:lnTo>
                  <a:pt x="97709" y="75732"/>
                </a:lnTo>
                <a:lnTo>
                  <a:pt x="98009" y="75642"/>
                </a:lnTo>
                <a:lnTo>
                  <a:pt x="98095" y="73027"/>
                </a:lnTo>
                <a:lnTo>
                  <a:pt x="98439" y="74740"/>
                </a:lnTo>
                <a:lnTo>
                  <a:pt x="98954" y="74380"/>
                </a:lnTo>
                <a:lnTo>
                  <a:pt x="98740" y="73838"/>
                </a:lnTo>
                <a:lnTo>
                  <a:pt x="98782" y="73298"/>
                </a:lnTo>
                <a:lnTo>
                  <a:pt x="98439" y="72306"/>
                </a:lnTo>
                <a:lnTo>
                  <a:pt x="98525" y="72306"/>
                </a:lnTo>
                <a:lnTo>
                  <a:pt x="98998" y="71404"/>
                </a:lnTo>
                <a:lnTo>
                  <a:pt x="99169" y="71494"/>
                </a:lnTo>
                <a:lnTo>
                  <a:pt x="98998" y="71134"/>
                </a:lnTo>
                <a:lnTo>
                  <a:pt x="98998" y="71224"/>
                </a:lnTo>
                <a:lnTo>
                  <a:pt x="98095" y="71585"/>
                </a:lnTo>
                <a:lnTo>
                  <a:pt x="97967" y="71134"/>
                </a:lnTo>
                <a:lnTo>
                  <a:pt x="97924" y="70683"/>
                </a:lnTo>
                <a:lnTo>
                  <a:pt x="99083" y="70142"/>
                </a:lnTo>
                <a:lnTo>
                  <a:pt x="99298" y="70323"/>
                </a:lnTo>
                <a:lnTo>
                  <a:pt x="99513" y="70232"/>
                </a:lnTo>
                <a:lnTo>
                  <a:pt x="99771" y="69692"/>
                </a:lnTo>
                <a:lnTo>
                  <a:pt x="99813" y="68971"/>
                </a:lnTo>
                <a:close/>
                <a:moveTo>
                  <a:pt x="88432" y="65815"/>
                </a:moveTo>
                <a:lnTo>
                  <a:pt x="91997" y="75913"/>
                </a:lnTo>
                <a:lnTo>
                  <a:pt x="91997" y="75552"/>
                </a:lnTo>
                <a:lnTo>
                  <a:pt x="92383" y="75822"/>
                </a:lnTo>
                <a:lnTo>
                  <a:pt x="92555" y="73388"/>
                </a:lnTo>
                <a:lnTo>
                  <a:pt x="92083" y="72847"/>
                </a:lnTo>
                <a:lnTo>
                  <a:pt x="91954" y="71494"/>
                </a:lnTo>
                <a:lnTo>
                  <a:pt x="91696" y="71315"/>
                </a:lnTo>
                <a:lnTo>
                  <a:pt x="91610" y="70954"/>
                </a:lnTo>
                <a:lnTo>
                  <a:pt x="91739" y="70503"/>
                </a:lnTo>
                <a:lnTo>
                  <a:pt x="91567" y="70052"/>
                </a:lnTo>
                <a:lnTo>
                  <a:pt x="91267" y="70323"/>
                </a:lnTo>
                <a:lnTo>
                  <a:pt x="91438" y="70142"/>
                </a:lnTo>
                <a:lnTo>
                  <a:pt x="90751" y="68610"/>
                </a:lnTo>
                <a:lnTo>
                  <a:pt x="90622" y="68790"/>
                </a:lnTo>
                <a:lnTo>
                  <a:pt x="89291" y="65815"/>
                </a:lnTo>
                <a:close/>
                <a:moveTo>
                  <a:pt x="103378" y="75461"/>
                </a:moveTo>
                <a:lnTo>
                  <a:pt x="103249" y="75732"/>
                </a:lnTo>
                <a:lnTo>
                  <a:pt x="103206" y="76003"/>
                </a:lnTo>
                <a:lnTo>
                  <a:pt x="103421" y="76273"/>
                </a:lnTo>
                <a:lnTo>
                  <a:pt x="103464" y="75822"/>
                </a:lnTo>
                <a:lnTo>
                  <a:pt x="103378" y="75461"/>
                </a:lnTo>
                <a:close/>
                <a:moveTo>
                  <a:pt x="109949" y="74380"/>
                </a:moveTo>
                <a:lnTo>
                  <a:pt x="109906" y="74830"/>
                </a:lnTo>
                <a:lnTo>
                  <a:pt x="109477" y="75552"/>
                </a:lnTo>
                <a:lnTo>
                  <a:pt x="109348" y="75552"/>
                </a:lnTo>
                <a:lnTo>
                  <a:pt x="109305" y="75101"/>
                </a:lnTo>
                <a:lnTo>
                  <a:pt x="109219" y="75552"/>
                </a:lnTo>
                <a:lnTo>
                  <a:pt x="108618" y="75732"/>
                </a:lnTo>
                <a:lnTo>
                  <a:pt x="109091" y="76273"/>
                </a:lnTo>
                <a:lnTo>
                  <a:pt x="110078" y="75371"/>
                </a:lnTo>
                <a:lnTo>
                  <a:pt x="110035" y="75191"/>
                </a:lnTo>
                <a:lnTo>
                  <a:pt x="110121" y="75101"/>
                </a:lnTo>
                <a:lnTo>
                  <a:pt x="110207" y="74470"/>
                </a:lnTo>
                <a:lnTo>
                  <a:pt x="109949" y="74380"/>
                </a:lnTo>
                <a:close/>
                <a:moveTo>
                  <a:pt x="104667" y="77445"/>
                </a:moveTo>
                <a:lnTo>
                  <a:pt x="104452" y="78166"/>
                </a:lnTo>
                <a:lnTo>
                  <a:pt x="104839" y="77986"/>
                </a:lnTo>
                <a:lnTo>
                  <a:pt x="104667" y="77445"/>
                </a:lnTo>
                <a:close/>
                <a:moveTo>
                  <a:pt x="92598" y="76003"/>
                </a:moveTo>
                <a:lnTo>
                  <a:pt x="92254" y="76634"/>
                </a:lnTo>
                <a:lnTo>
                  <a:pt x="92297" y="76814"/>
                </a:lnTo>
                <a:lnTo>
                  <a:pt x="95433" y="78347"/>
                </a:lnTo>
                <a:lnTo>
                  <a:pt x="95647" y="78437"/>
                </a:lnTo>
                <a:lnTo>
                  <a:pt x="95647" y="77626"/>
                </a:lnTo>
                <a:lnTo>
                  <a:pt x="95046" y="77265"/>
                </a:lnTo>
                <a:lnTo>
                  <a:pt x="94960" y="76814"/>
                </a:lnTo>
                <a:lnTo>
                  <a:pt x="94316" y="76453"/>
                </a:lnTo>
                <a:lnTo>
                  <a:pt x="94187" y="76814"/>
                </a:lnTo>
                <a:lnTo>
                  <a:pt x="93500" y="76724"/>
                </a:lnTo>
                <a:lnTo>
                  <a:pt x="93328" y="76273"/>
                </a:lnTo>
                <a:lnTo>
                  <a:pt x="92598" y="76003"/>
                </a:lnTo>
                <a:close/>
                <a:moveTo>
                  <a:pt x="95647" y="77896"/>
                </a:moveTo>
                <a:lnTo>
                  <a:pt x="95862" y="78527"/>
                </a:lnTo>
                <a:lnTo>
                  <a:pt x="96120" y="78166"/>
                </a:lnTo>
                <a:lnTo>
                  <a:pt x="95905" y="77896"/>
                </a:lnTo>
                <a:close/>
                <a:moveTo>
                  <a:pt x="96335" y="78076"/>
                </a:moveTo>
                <a:lnTo>
                  <a:pt x="96163" y="78437"/>
                </a:lnTo>
                <a:lnTo>
                  <a:pt x="96464" y="78617"/>
                </a:lnTo>
                <a:lnTo>
                  <a:pt x="96506" y="78166"/>
                </a:lnTo>
                <a:lnTo>
                  <a:pt x="96335" y="78076"/>
                </a:lnTo>
                <a:close/>
                <a:moveTo>
                  <a:pt x="98869" y="77986"/>
                </a:moveTo>
                <a:lnTo>
                  <a:pt x="98654" y="78347"/>
                </a:lnTo>
                <a:lnTo>
                  <a:pt x="97924" y="78076"/>
                </a:lnTo>
                <a:lnTo>
                  <a:pt x="97709" y="78166"/>
                </a:lnTo>
                <a:lnTo>
                  <a:pt x="97709" y="78617"/>
                </a:lnTo>
                <a:lnTo>
                  <a:pt x="98568" y="78437"/>
                </a:lnTo>
                <a:lnTo>
                  <a:pt x="98826" y="78257"/>
                </a:lnTo>
                <a:lnTo>
                  <a:pt x="98911" y="77986"/>
                </a:lnTo>
                <a:close/>
                <a:moveTo>
                  <a:pt x="96979" y="77896"/>
                </a:moveTo>
                <a:lnTo>
                  <a:pt x="96893" y="78076"/>
                </a:lnTo>
                <a:lnTo>
                  <a:pt x="97022" y="78437"/>
                </a:lnTo>
                <a:lnTo>
                  <a:pt x="97022" y="78437"/>
                </a:lnTo>
                <a:lnTo>
                  <a:pt x="96764" y="78166"/>
                </a:lnTo>
                <a:lnTo>
                  <a:pt x="96592" y="78797"/>
                </a:lnTo>
                <a:lnTo>
                  <a:pt x="97151" y="78437"/>
                </a:lnTo>
                <a:lnTo>
                  <a:pt x="97322" y="78527"/>
                </a:lnTo>
                <a:lnTo>
                  <a:pt x="97280" y="78437"/>
                </a:lnTo>
                <a:lnTo>
                  <a:pt x="97322" y="78437"/>
                </a:lnTo>
                <a:lnTo>
                  <a:pt x="97280" y="78166"/>
                </a:lnTo>
                <a:lnTo>
                  <a:pt x="97108" y="78076"/>
                </a:lnTo>
                <a:lnTo>
                  <a:pt x="96979" y="77896"/>
                </a:lnTo>
                <a:close/>
                <a:moveTo>
                  <a:pt x="97709" y="78978"/>
                </a:moveTo>
                <a:lnTo>
                  <a:pt x="97322" y="79248"/>
                </a:lnTo>
                <a:lnTo>
                  <a:pt x="97709" y="79699"/>
                </a:lnTo>
                <a:lnTo>
                  <a:pt x="97967" y="79519"/>
                </a:lnTo>
                <a:lnTo>
                  <a:pt x="97709" y="78978"/>
                </a:lnTo>
                <a:close/>
                <a:moveTo>
                  <a:pt x="100543" y="78166"/>
                </a:moveTo>
                <a:lnTo>
                  <a:pt x="99942" y="78257"/>
                </a:lnTo>
                <a:lnTo>
                  <a:pt x="99083" y="79428"/>
                </a:lnTo>
                <a:lnTo>
                  <a:pt x="99083" y="79789"/>
                </a:lnTo>
                <a:lnTo>
                  <a:pt x="99556" y="79428"/>
                </a:lnTo>
                <a:lnTo>
                  <a:pt x="100543" y="78166"/>
                </a:lnTo>
                <a:close/>
                <a:moveTo>
                  <a:pt x="102734" y="70863"/>
                </a:moveTo>
                <a:lnTo>
                  <a:pt x="102133" y="71765"/>
                </a:lnTo>
                <a:lnTo>
                  <a:pt x="102433" y="71946"/>
                </a:lnTo>
                <a:lnTo>
                  <a:pt x="102519" y="72396"/>
                </a:lnTo>
                <a:lnTo>
                  <a:pt x="102648" y="72577"/>
                </a:lnTo>
                <a:lnTo>
                  <a:pt x="103206" y="72486"/>
                </a:lnTo>
                <a:lnTo>
                  <a:pt x="103121" y="72937"/>
                </a:lnTo>
                <a:lnTo>
                  <a:pt x="102476" y="73117"/>
                </a:lnTo>
                <a:lnTo>
                  <a:pt x="102691" y="73388"/>
                </a:lnTo>
                <a:lnTo>
                  <a:pt x="102777" y="74109"/>
                </a:lnTo>
                <a:lnTo>
                  <a:pt x="103163" y="73298"/>
                </a:lnTo>
                <a:lnTo>
                  <a:pt x="103206" y="74019"/>
                </a:lnTo>
                <a:lnTo>
                  <a:pt x="103550" y="74109"/>
                </a:lnTo>
                <a:lnTo>
                  <a:pt x="103636" y="74560"/>
                </a:lnTo>
                <a:lnTo>
                  <a:pt x="104839" y="75732"/>
                </a:lnTo>
                <a:lnTo>
                  <a:pt x="104752" y="75822"/>
                </a:lnTo>
                <a:lnTo>
                  <a:pt x="104839" y="75822"/>
                </a:lnTo>
                <a:lnTo>
                  <a:pt x="105096" y="77084"/>
                </a:lnTo>
                <a:lnTo>
                  <a:pt x="104924" y="77174"/>
                </a:lnTo>
                <a:lnTo>
                  <a:pt x="105010" y="77626"/>
                </a:lnTo>
                <a:lnTo>
                  <a:pt x="104924" y="77986"/>
                </a:lnTo>
                <a:lnTo>
                  <a:pt x="105440" y="77715"/>
                </a:lnTo>
                <a:lnTo>
                  <a:pt x="105440" y="78166"/>
                </a:lnTo>
                <a:lnTo>
                  <a:pt x="105697" y="78797"/>
                </a:lnTo>
                <a:lnTo>
                  <a:pt x="106470" y="78797"/>
                </a:lnTo>
                <a:lnTo>
                  <a:pt x="106599" y="78437"/>
                </a:lnTo>
                <a:lnTo>
                  <a:pt x="106213" y="77986"/>
                </a:lnTo>
                <a:lnTo>
                  <a:pt x="106857" y="77805"/>
                </a:lnTo>
                <a:lnTo>
                  <a:pt x="106857" y="77715"/>
                </a:lnTo>
                <a:lnTo>
                  <a:pt x="106900" y="77715"/>
                </a:lnTo>
                <a:lnTo>
                  <a:pt x="106771" y="77355"/>
                </a:lnTo>
                <a:lnTo>
                  <a:pt x="107029" y="77536"/>
                </a:lnTo>
                <a:lnTo>
                  <a:pt x="107244" y="77445"/>
                </a:lnTo>
                <a:lnTo>
                  <a:pt x="108188" y="79609"/>
                </a:lnTo>
                <a:lnTo>
                  <a:pt x="109219" y="80240"/>
                </a:lnTo>
                <a:lnTo>
                  <a:pt x="109219" y="79970"/>
                </a:lnTo>
                <a:lnTo>
                  <a:pt x="109391" y="79880"/>
                </a:lnTo>
                <a:lnTo>
                  <a:pt x="109047" y="79609"/>
                </a:lnTo>
                <a:lnTo>
                  <a:pt x="109047" y="79428"/>
                </a:lnTo>
                <a:lnTo>
                  <a:pt x="108833" y="78797"/>
                </a:lnTo>
                <a:lnTo>
                  <a:pt x="108618" y="78797"/>
                </a:lnTo>
                <a:lnTo>
                  <a:pt x="108060" y="76724"/>
                </a:lnTo>
                <a:lnTo>
                  <a:pt x="108403" y="76634"/>
                </a:lnTo>
                <a:lnTo>
                  <a:pt x="107716" y="75552"/>
                </a:lnTo>
                <a:lnTo>
                  <a:pt x="107673" y="74921"/>
                </a:lnTo>
                <a:lnTo>
                  <a:pt x="105783" y="72847"/>
                </a:lnTo>
                <a:lnTo>
                  <a:pt x="104795" y="72036"/>
                </a:lnTo>
                <a:lnTo>
                  <a:pt x="104452" y="72215"/>
                </a:lnTo>
                <a:lnTo>
                  <a:pt x="104452" y="72396"/>
                </a:lnTo>
                <a:lnTo>
                  <a:pt x="103722" y="73569"/>
                </a:lnTo>
                <a:lnTo>
                  <a:pt x="103464" y="72847"/>
                </a:lnTo>
                <a:lnTo>
                  <a:pt x="103421" y="73117"/>
                </a:lnTo>
                <a:lnTo>
                  <a:pt x="103249" y="71224"/>
                </a:lnTo>
                <a:lnTo>
                  <a:pt x="102734" y="70863"/>
                </a:lnTo>
                <a:close/>
                <a:moveTo>
                  <a:pt x="101918" y="80691"/>
                </a:moveTo>
                <a:lnTo>
                  <a:pt x="101617" y="80781"/>
                </a:lnTo>
                <a:lnTo>
                  <a:pt x="101617" y="80961"/>
                </a:lnTo>
                <a:lnTo>
                  <a:pt x="101789" y="81412"/>
                </a:lnTo>
                <a:lnTo>
                  <a:pt x="101918" y="80691"/>
                </a:lnTo>
                <a:close/>
                <a:moveTo>
                  <a:pt x="120000" y="85199"/>
                </a:moveTo>
                <a:lnTo>
                  <a:pt x="119913" y="85289"/>
                </a:lnTo>
                <a:lnTo>
                  <a:pt x="119441" y="85649"/>
                </a:lnTo>
                <a:lnTo>
                  <a:pt x="119355" y="85739"/>
                </a:lnTo>
                <a:lnTo>
                  <a:pt x="119785" y="85739"/>
                </a:lnTo>
                <a:lnTo>
                  <a:pt x="120000" y="85199"/>
                </a:lnTo>
                <a:close/>
                <a:moveTo>
                  <a:pt x="119957" y="85559"/>
                </a:moveTo>
                <a:lnTo>
                  <a:pt x="119785" y="85739"/>
                </a:lnTo>
                <a:lnTo>
                  <a:pt x="119913" y="85739"/>
                </a:lnTo>
                <a:lnTo>
                  <a:pt x="119957" y="85559"/>
                </a:lnTo>
                <a:close/>
                <a:moveTo>
                  <a:pt x="119269" y="86461"/>
                </a:moveTo>
                <a:lnTo>
                  <a:pt x="118797" y="86912"/>
                </a:lnTo>
                <a:lnTo>
                  <a:pt x="119184" y="87002"/>
                </a:lnTo>
                <a:lnTo>
                  <a:pt x="119312" y="86731"/>
                </a:lnTo>
                <a:lnTo>
                  <a:pt x="119269" y="86461"/>
                </a:lnTo>
                <a:close/>
                <a:moveTo>
                  <a:pt x="70908" y="81772"/>
                </a:moveTo>
                <a:lnTo>
                  <a:pt x="70608" y="81863"/>
                </a:lnTo>
                <a:lnTo>
                  <a:pt x="70608" y="82584"/>
                </a:lnTo>
                <a:lnTo>
                  <a:pt x="70264" y="83125"/>
                </a:lnTo>
                <a:lnTo>
                  <a:pt x="70264" y="83847"/>
                </a:lnTo>
                <a:lnTo>
                  <a:pt x="70050" y="84116"/>
                </a:lnTo>
                <a:lnTo>
                  <a:pt x="70007" y="84026"/>
                </a:lnTo>
                <a:lnTo>
                  <a:pt x="69663" y="84928"/>
                </a:lnTo>
                <a:lnTo>
                  <a:pt x="69448" y="84838"/>
                </a:lnTo>
                <a:lnTo>
                  <a:pt x="69277" y="85018"/>
                </a:lnTo>
                <a:lnTo>
                  <a:pt x="69190" y="85018"/>
                </a:lnTo>
                <a:lnTo>
                  <a:pt x="68890" y="85469"/>
                </a:lnTo>
                <a:lnTo>
                  <a:pt x="68590" y="93403"/>
                </a:lnTo>
                <a:lnTo>
                  <a:pt x="68847" y="93673"/>
                </a:lnTo>
                <a:lnTo>
                  <a:pt x="69491" y="93313"/>
                </a:lnTo>
                <a:lnTo>
                  <a:pt x="70866" y="84658"/>
                </a:lnTo>
                <a:lnTo>
                  <a:pt x="71037" y="84928"/>
                </a:lnTo>
                <a:lnTo>
                  <a:pt x="71123" y="84747"/>
                </a:lnTo>
                <a:lnTo>
                  <a:pt x="70908" y="81772"/>
                </a:lnTo>
                <a:close/>
                <a:moveTo>
                  <a:pt x="33328" y="99173"/>
                </a:moveTo>
                <a:lnTo>
                  <a:pt x="33199" y="99444"/>
                </a:lnTo>
                <a:lnTo>
                  <a:pt x="33199" y="99624"/>
                </a:lnTo>
                <a:lnTo>
                  <a:pt x="33328" y="99173"/>
                </a:lnTo>
                <a:close/>
                <a:moveTo>
                  <a:pt x="77738" y="3335"/>
                </a:moveTo>
                <a:lnTo>
                  <a:pt x="77308" y="3877"/>
                </a:lnTo>
                <a:lnTo>
                  <a:pt x="77652" y="4147"/>
                </a:lnTo>
                <a:lnTo>
                  <a:pt x="76965" y="4147"/>
                </a:lnTo>
                <a:lnTo>
                  <a:pt x="77265" y="4417"/>
                </a:lnTo>
                <a:lnTo>
                  <a:pt x="77351" y="4688"/>
                </a:lnTo>
                <a:lnTo>
                  <a:pt x="77351" y="4688"/>
                </a:lnTo>
                <a:lnTo>
                  <a:pt x="77179" y="4417"/>
                </a:lnTo>
                <a:lnTo>
                  <a:pt x="75633" y="4508"/>
                </a:lnTo>
                <a:lnTo>
                  <a:pt x="75976" y="4598"/>
                </a:lnTo>
                <a:lnTo>
                  <a:pt x="74473" y="5048"/>
                </a:lnTo>
                <a:lnTo>
                  <a:pt x="74559" y="5229"/>
                </a:lnTo>
                <a:lnTo>
                  <a:pt x="74473" y="5499"/>
                </a:lnTo>
                <a:lnTo>
                  <a:pt x="74259" y="5409"/>
                </a:lnTo>
                <a:lnTo>
                  <a:pt x="74731" y="5679"/>
                </a:lnTo>
                <a:lnTo>
                  <a:pt x="74431" y="5679"/>
                </a:lnTo>
                <a:lnTo>
                  <a:pt x="74989" y="6040"/>
                </a:lnTo>
                <a:lnTo>
                  <a:pt x="74774" y="6221"/>
                </a:lnTo>
                <a:lnTo>
                  <a:pt x="74860" y="6040"/>
                </a:lnTo>
                <a:lnTo>
                  <a:pt x="74860" y="6040"/>
                </a:lnTo>
                <a:lnTo>
                  <a:pt x="73271" y="6221"/>
                </a:lnTo>
                <a:lnTo>
                  <a:pt x="73357" y="6581"/>
                </a:lnTo>
                <a:lnTo>
                  <a:pt x="73486" y="6671"/>
                </a:lnTo>
                <a:lnTo>
                  <a:pt x="73529" y="6852"/>
                </a:lnTo>
                <a:lnTo>
                  <a:pt x="74602" y="7753"/>
                </a:lnTo>
                <a:lnTo>
                  <a:pt x="74688" y="8114"/>
                </a:lnTo>
                <a:lnTo>
                  <a:pt x="74860" y="8384"/>
                </a:lnTo>
                <a:lnTo>
                  <a:pt x="74821" y="8629"/>
                </a:lnTo>
                <a:lnTo>
                  <a:pt x="74688" y="8294"/>
                </a:lnTo>
                <a:lnTo>
                  <a:pt x="74559" y="8565"/>
                </a:lnTo>
                <a:lnTo>
                  <a:pt x="74344" y="7573"/>
                </a:lnTo>
                <a:lnTo>
                  <a:pt x="72798" y="7212"/>
                </a:lnTo>
                <a:lnTo>
                  <a:pt x="72798" y="7212"/>
                </a:lnTo>
                <a:lnTo>
                  <a:pt x="73056" y="7483"/>
                </a:lnTo>
                <a:lnTo>
                  <a:pt x="72498" y="7483"/>
                </a:lnTo>
                <a:lnTo>
                  <a:pt x="73571" y="8114"/>
                </a:lnTo>
                <a:lnTo>
                  <a:pt x="73571" y="8114"/>
                </a:lnTo>
                <a:lnTo>
                  <a:pt x="72412" y="7843"/>
                </a:lnTo>
                <a:lnTo>
                  <a:pt x="72412" y="7663"/>
                </a:lnTo>
                <a:lnTo>
                  <a:pt x="72326" y="7573"/>
                </a:lnTo>
                <a:lnTo>
                  <a:pt x="72326" y="7212"/>
                </a:lnTo>
                <a:lnTo>
                  <a:pt x="71939" y="6761"/>
                </a:lnTo>
                <a:lnTo>
                  <a:pt x="71939" y="6761"/>
                </a:lnTo>
                <a:lnTo>
                  <a:pt x="72111" y="7302"/>
                </a:lnTo>
                <a:lnTo>
                  <a:pt x="71853" y="7843"/>
                </a:lnTo>
                <a:lnTo>
                  <a:pt x="72326" y="8384"/>
                </a:lnTo>
                <a:lnTo>
                  <a:pt x="72369" y="9106"/>
                </a:lnTo>
                <a:lnTo>
                  <a:pt x="73442" y="9827"/>
                </a:lnTo>
                <a:lnTo>
                  <a:pt x="73056" y="9736"/>
                </a:lnTo>
                <a:lnTo>
                  <a:pt x="73142" y="10638"/>
                </a:lnTo>
                <a:lnTo>
                  <a:pt x="73056" y="10909"/>
                </a:lnTo>
                <a:lnTo>
                  <a:pt x="73056" y="11089"/>
                </a:lnTo>
                <a:lnTo>
                  <a:pt x="72755" y="11810"/>
                </a:lnTo>
                <a:lnTo>
                  <a:pt x="71768" y="11359"/>
                </a:lnTo>
                <a:lnTo>
                  <a:pt x="72240" y="11359"/>
                </a:lnTo>
                <a:lnTo>
                  <a:pt x="72283" y="11540"/>
                </a:lnTo>
                <a:lnTo>
                  <a:pt x="72498" y="11450"/>
                </a:lnTo>
                <a:lnTo>
                  <a:pt x="72369" y="11269"/>
                </a:lnTo>
                <a:lnTo>
                  <a:pt x="72669" y="10367"/>
                </a:lnTo>
                <a:lnTo>
                  <a:pt x="72669" y="10007"/>
                </a:lnTo>
                <a:lnTo>
                  <a:pt x="72369" y="9736"/>
                </a:lnTo>
                <a:lnTo>
                  <a:pt x="71939" y="8744"/>
                </a:lnTo>
                <a:lnTo>
                  <a:pt x="71939" y="8565"/>
                </a:lnTo>
                <a:lnTo>
                  <a:pt x="71853" y="8204"/>
                </a:lnTo>
                <a:lnTo>
                  <a:pt x="71510" y="7843"/>
                </a:lnTo>
                <a:lnTo>
                  <a:pt x="71467" y="6942"/>
                </a:lnTo>
                <a:lnTo>
                  <a:pt x="70780" y="6761"/>
                </a:lnTo>
                <a:lnTo>
                  <a:pt x="70436" y="7122"/>
                </a:lnTo>
                <a:lnTo>
                  <a:pt x="70393" y="7753"/>
                </a:lnTo>
                <a:lnTo>
                  <a:pt x="70179" y="8114"/>
                </a:lnTo>
                <a:lnTo>
                  <a:pt x="70436" y="8294"/>
                </a:lnTo>
                <a:lnTo>
                  <a:pt x="70565" y="9196"/>
                </a:lnTo>
                <a:lnTo>
                  <a:pt x="71338" y="9646"/>
                </a:lnTo>
                <a:lnTo>
                  <a:pt x="71209" y="10187"/>
                </a:lnTo>
                <a:lnTo>
                  <a:pt x="68933" y="9015"/>
                </a:lnTo>
                <a:lnTo>
                  <a:pt x="68718" y="9196"/>
                </a:lnTo>
                <a:lnTo>
                  <a:pt x="69019" y="9556"/>
                </a:lnTo>
                <a:lnTo>
                  <a:pt x="68804" y="9917"/>
                </a:lnTo>
                <a:lnTo>
                  <a:pt x="67043" y="10187"/>
                </a:lnTo>
                <a:lnTo>
                  <a:pt x="67043" y="10187"/>
                </a:lnTo>
                <a:lnTo>
                  <a:pt x="67172" y="10098"/>
                </a:lnTo>
                <a:lnTo>
                  <a:pt x="67129" y="9736"/>
                </a:lnTo>
                <a:lnTo>
                  <a:pt x="67086" y="9736"/>
                </a:lnTo>
                <a:lnTo>
                  <a:pt x="66700" y="9917"/>
                </a:lnTo>
                <a:lnTo>
                  <a:pt x="66828" y="10007"/>
                </a:lnTo>
                <a:lnTo>
                  <a:pt x="66700" y="10098"/>
                </a:lnTo>
                <a:lnTo>
                  <a:pt x="66614" y="10007"/>
                </a:lnTo>
                <a:lnTo>
                  <a:pt x="65798" y="10548"/>
                </a:lnTo>
                <a:lnTo>
                  <a:pt x="65883" y="10638"/>
                </a:lnTo>
                <a:lnTo>
                  <a:pt x="65196" y="11359"/>
                </a:lnTo>
                <a:lnTo>
                  <a:pt x="64810" y="10819"/>
                </a:lnTo>
                <a:lnTo>
                  <a:pt x="65239" y="10548"/>
                </a:lnTo>
                <a:lnTo>
                  <a:pt x="64209" y="9917"/>
                </a:lnTo>
                <a:lnTo>
                  <a:pt x="64509" y="10277"/>
                </a:lnTo>
                <a:lnTo>
                  <a:pt x="64509" y="10909"/>
                </a:lnTo>
                <a:lnTo>
                  <a:pt x="64767" y="11269"/>
                </a:lnTo>
                <a:lnTo>
                  <a:pt x="64767" y="11990"/>
                </a:lnTo>
                <a:lnTo>
                  <a:pt x="64165" y="11630"/>
                </a:lnTo>
                <a:lnTo>
                  <a:pt x="63607" y="12351"/>
                </a:lnTo>
                <a:lnTo>
                  <a:pt x="63865" y="12982"/>
                </a:lnTo>
                <a:lnTo>
                  <a:pt x="63650" y="13163"/>
                </a:lnTo>
                <a:lnTo>
                  <a:pt x="62834" y="12621"/>
                </a:lnTo>
                <a:lnTo>
                  <a:pt x="62748" y="12802"/>
                </a:lnTo>
                <a:lnTo>
                  <a:pt x="63220" y="13433"/>
                </a:lnTo>
                <a:lnTo>
                  <a:pt x="63135" y="13703"/>
                </a:lnTo>
                <a:lnTo>
                  <a:pt x="61675" y="11720"/>
                </a:lnTo>
                <a:lnTo>
                  <a:pt x="61760" y="11630"/>
                </a:lnTo>
                <a:lnTo>
                  <a:pt x="61159" y="11089"/>
                </a:lnTo>
                <a:lnTo>
                  <a:pt x="63436" y="11810"/>
                </a:lnTo>
                <a:lnTo>
                  <a:pt x="63822" y="11359"/>
                </a:lnTo>
                <a:lnTo>
                  <a:pt x="63779" y="10909"/>
                </a:lnTo>
                <a:lnTo>
                  <a:pt x="63264" y="10277"/>
                </a:lnTo>
                <a:lnTo>
                  <a:pt x="63307" y="10367"/>
                </a:lnTo>
                <a:lnTo>
                  <a:pt x="63307" y="10367"/>
                </a:lnTo>
                <a:lnTo>
                  <a:pt x="61503" y="9376"/>
                </a:lnTo>
                <a:lnTo>
                  <a:pt x="61331" y="9556"/>
                </a:lnTo>
                <a:lnTo>
                  <a:pt x="61245" y="9376"/>
                </a:lnTo>
                <a:lnTo>
                  <a:pt x="61245" y="9286"/>
                </a:lnTo>
                <a:lnTo>
                  <a:pt x="60987" y="9196"/>
                </a:lnTo>
                <a:lnTo>
                  <a:pt x="61202" y="9106"/>
                </a:lnTo>
                <a:lnTo>
                  <a:pt x="60902" y="8925"/>
                </a:lnTo>
                <a:lnTo>
                  <a:pt x="60902" y="8925"/>
                </a:lnTo>
                <a:lnTo>
                  <a:pt x="60944" y="9015"/>
                </a:lnTo>
                <a:lnTo>
                  <a:pt x="60300" y="9106"/>
                </a:lnTo>
                <a:lnTo>
                  <a:pt x="60257" y="8925"/>
                </a:lnTo>
                <a:lnTo>
                  <a:pt x="60000" y="8744"/>
                </a:lnTo>
                <a:lnTo>
                  <a:pt x="60515" y="8744"/>
                </a:lnTo>
                <a:lnTo>
                  <a:pt x="60086" y="8294"/>
                </a:lnTo>
                <a:lnTo>
                  <a:pt x="59828" y="8744"/>
                </a:lnTo>
                <a:lnTo>
                  <a:pt x="59613" y="8294"/>
                </a:lnTo>
                <a:lnTo>
                  <a:pt x="59398" y="8565"/>
                </a:lnTo>
                <a:lnTo>
                  <a:pt x="59355" y="8384"/>
                </a:lnTo>
                <a:lnTo>
                  <a:pt x="59269" y="8294"/>
                </a:lnTo>
                <a:lnTo>
                  <a:pt x="59097" y="8744"/>
                </a:lnTo>
                <a:lnTo>
                  <a:pt x="59141" y="8294"/>
                </a:lnTo>
                <a:lnTo>
                  <a:pt x="58926" y="8204"/>
                </a:lnTo>
                <a:lnTo>
                  <a:pt x="58539" y="8835"/>
                </a:lnTo>
                <a:lnTo>
                  <a:pt x="58324" y="8565"/>
                </a:lnTo>
                <a:lnTo>
                  <a:pt x="57981" y="8744"/>
                </a:lnTo>
                <a:lnTo>
                  <a:pt x="58153" y="9015"/>
                </a:lnTo>
                <a:lnTo>
                  <a:pt x="57895" y="8925"/>
                </a:lnTo>
                <a:lnTo>
                  <a:pt x="57766" y="9106"/>
                </a:lnTo>
                <a:lnTo>
                  <a:pt x="57852" y="9286"/>
                </a:lnTo>
                <a:lnTo>
                  <a:pt x="57680" y="9376"/>
                </a:lnTo>
                <a:lnTo>
                  <a:pt x="57680" y="8925"/>
                </a:lnTo>
                <a:lnTo>
                  <a:pt x="57551" y="9286"/>
                </a:lnTo>
                <a:lnTo>
                  <a:pt x="57251" y="9286"/>
                </a:lnTo>
                <a:lnTo>
                  <a:pt x="57379" y="9376"/>
                </a:lnTo>
                <a:lnTo>
                  <a:pt x="57165" y="9376"/>
                </a:lnTo>
                <a:lnTo>
                  <a:pt x="57165" y="9556"/>
                </a:lnTo>
                <a:lnTo>
                  <a:pt x="57036" y="9556"/>
                </a:lnTo>
                <a:lnTo>
                  <a:pt x="56993" y="9736"/>
                </a:lnTo>
                <a:lnTo>
                  <a:pt x="56735" y="10007"/>
                </a:lnTo>
                <a:lnTo>
                  <a:pt x="57036" y="10098"/>
                </a:lnTo>
                <a:lnTo>
                  <a:pt x="56821" y="10098"/>
                </a:lnTo>
                <a:lnTo>
                  <a:pt x="56735" y="10367"/>
                </a:lnTo>
                <a:lnTo>
                  <a:pt x="56735" y="10548"/>
                </a:lnTo>
                <a:lnTo>
                  <a:pt x="56606" y="10277"/>
                </a:lnTo>
                <a:lnTo>
                  <a:pt x="56435" y="10367"/>
                </a:lnTo>
                <a:lnTo>
                  <a:pt x="56521" y="10458"/>
                </a:lnTo>
                <a:lnTo>
                  <a:pt x="56306" y="10638"/>
                </a:lnTo>
                <a:lnTo>
                  <a:pt x="56435" y="10638"/>
                </a:lnTo>
                <a:lnTo>
                  <a:pt x="56563" y="10819"/>
                </a:lnTo>
                <a:lnTo>
                  <a:pt x="56563" y="10909"/>
                </a:lnTo>
                <a:lnTo>
                  <a:pt x="56220" y="10999"/>
                </a:lnTo>
                <a:lnTo>
                  <a:pt x="56521" y="10999"/>
                </a:lnTo>
                <a:lnTo>
                  <a:pt x="56005" y="11269"/>
                </a:lnTo>
                <a:lnTo>
                  <a:pt x="56091" y="11359"/>
                </a:lnTo>
                <a:lnTo>
                  <a:pt x="55876" y="11540"/>
                </a:lnTo>
                <a:lnTo>
                  <a:pt x="56134" y="11720"/>
                </a:lnTo>
                <a:lnTo>
                  <a:pt x="55790" y="11900"/>
                </a:lnTo>
                <a:lnTo>
                  <a:pt x="55876" y="11990"/>
                </a:lnTo>
                <a:lnTo>
                  <a:pt x="55876" y="12532"/>
                </a:lnTo>
                <a:lnTo>
                  <a:pt x="55748" y="12711"/>
                </a:lnTo>
                <a:lnTo>
                  <a:pt x="55661" y="12621"/>
                </a:lnTo>
                <a:lnTo>
                  <a:pt x="55404" y="12982"/>
                </a:lnTo>
                <a:lnTo>
                  <a:pt x="55533" y="12892"/>
                </a:lnTo>
                <a:lnTo>
                  <a:pt x="54974" y="13884"/>
                </a:lnTo>
                <a:lnTo>
                  <a:pt x="55060" y="13974"/>
                </a:lnTo>
                <a:lnTo>
                  <a:pt x="55361" y="13703"/>
                </a:lnTo>
                <a:lnTo>
                  <a:pt x="55318" y="13613"/>
                </a:lnTo>
                <a:lnTo>
                  <a:pt x="55490" y="13613"/>
                </a:lnTo>
                <a:lnTo>
                  <a:pt x="55404" y="13703"/>
                </a:lnTo>
                <a:lnTo>
                  <a:pt x="55490" y="13703"/>
                </a:lnTo>
                <a:lnTo>
                  <a:pt x="55318" y="13974"/>
                </a:lnTo>
                <a:lnTo>
                  <a:pt x="54631" y="14065"/>
                </a:lnTo>
                <a:lnTo>
                  <a:pt x="54545" y="14154"/>
                </a:lnTo>
                <a:lnTo>
                  <a:pt x="54674" y="14515"/>
                </a:lnTo>
                <a:lnTo>
                  <a:pt x="54116" y="14605"/>
                </a:lnTo>
                <a:lnTo>
                  <a:pt x="54545" y="14605"/>
                </a:lnTo>
                <a:lnTo>
                  <a:pt x="54082" y="14813"/>
                </a:lnTo>
                <a:lnTo>
                  <a:pt x="54082" y="14813"/>
                </a:lnTo>
                <a:lnTo>
                  <a:pt x="53686" y="15146"/>
                </a:lnTo>
                <a:lnTo>
                  <a:pt x="54158" y="15326"/>
                </a:lnTo>
                <a:lnTo>
                  <a:pt x="53643" y="15326"/>
                </a:lnTo>
                <a:lnTo>
                  <a:pt x="53772" y="15957"/>
                </a:lnTo>
                <a:lnTo>
                  <a:pt x="54373" y="15687"/>
                </a:lnTo>
                <a:lnTo>
                  <a:pt x="54416" y="15867"/>
                </a:lnTo>
                <a:lnTo>
                  <a:pt x="54287" y="16048"/>
                </a:lnTo>
                <a:lnTo>
                  <a:pt x="53643" y="16138"/>
                </a:lnTo>
                <a:lnTo>
                  <a:pt x="53858" y="16318"/>
                </a:lnTo>
                <a:lnTo>
                  <a:pt x="53729" y="16588"/>
                </a:lnTo>
                <a:lnTo>
                  <a:pt x="53858" y="16769"/>
                </a:lnTo>
                <a:lnTo>
                  <a:pt x="53729" y="16949"/>
                </a:lnTo>
                <a:lnTo>
                  <a:pt x="53772" y="17040"/>
                </a:lnTo>
                <a:lnTo>
                  <a:pt x="54244" y="16409"/>
                </a:lnTo>
                <a:lnTo>
                  <a:pt x="54116" y="16769"/>
                </a:lnTo>
                <a:lnTo>
                  <a:pt x="53987" y="16769"/>
                </a:lnTo>
                <a:lnTo>
                  <a:pt x="54030" y="17040"/>
                </a:lnTo>
                <a:lnTo>
                  <a:pt x="53729" y="17490"/>
                </a:lnTo>
                <a:lnTo>
                  <a:pt x="54116" y="17220"/>
                </a:lnTo>
                <a:lnTo>
                  <a:pt x="53987" y="17490"/>
                </a:lnTo>
                <a:lnTo>
                  <a:pt x="54116" y="17670"/>
                </a:lnTo>
                <a:lnTo>
                  <a:pt x="53858" y="17941"/>
                </a:lnTo>
                <a:lnTo>
                  <a:pt x="54201" y="18301"/>
                </a:lnTo>
                <a:lnTo>
                  <a:pt x="54158" y="18392"/>
                </a:lnTo>
                <a:lnTo>
                  <a:pt x="55017" y="17761"/>
                </a:lnTo>
                <a:lnTo>
                  <a:pt x="55060" y="17580"/>
                </a:lnTo>
                <a:lnTo>
                  <a:pt x="55318" y="17490"/>
                </a:lnTo>
                <a:lnTo>
                  <a:pt x="55318" y="17220"/>
                </a:lnTo>
                <a:lnTo>
                  <a:pt x="55361" y="17040"/>
                </a:lnTo>
                <a:lnTo>
                  <a:pt x="55447" y="17490"/>
                </a:lnTo>
                <a:lnTo>
                  <a:pt x="55619" y="17670"/>
                </a:lnTo>
                <a:lnTo>
                  <a:pt x="55619" y="18211"/>
                </a:lnTo>
                <a:lnTo>
                  <a:pt x="56134" y="19653"/>
                </a:lnTo>
                <a:lnTo>
                  <a:pt x="56134" y="19834"/>
                </a:lnTo>
                <a:lnTo>
                  <a:pt x="56177" y="20015"/>
                </a:lnTo>
                <a:lnTo>
                  <a:pt x="56048" y="20015"/>
                </a:lnTo>
                <a:lnTo>
                  <a:pt x="56220" y="20736"/>
                </a:lnTo>
                <a:lnTo>
                  <a:pt x="56692" y="20555"/>
                </a:lnTo>
                <a:lnTo>
                  <a:pt x="56779" y="20195"/>
                </a:lnTo>
                <a:lnTo>
                  <a:pt x="57122" y="20105"/>
                </a:lnTo>
                <a:lnTo>
                  <a:pt x="57294" y="18121"/>
                </a:lnTo>
                <a:lnTo>
                  <a:pt x="57379" y="18121"/>
                </a:lnTo>
                <a:lnTo>
                  <a:pt x="57122" y="18031"/>
                </a:lnTo>
                <a:lnTo>
                  <a:pt x="57852" y="17400"/>
                </a:lnTo>
                <a:lnTo>
                  <a:pt x="57637" y="17400"/>
                </a:lnTo>
                <a:lnTo>
                  <a:pt x="57938" y="16949"/>
                </a:lnTo>
                <a:lnTo>
                  <a:pt x="57379" y="16138"/>
                </a:lnTo>
                <a:lnTo>
                  <a:pt x="57294" y="15417"/>
                </a:lnTo>
                <a:lnTo>
                  <a:pt x="57379" y="15507"/>
                </a:lnTo>
                <a:lnTo>
                  <a:pt x="57379" y="15056"/>
                </a:lnTo>
                <a:lnTo>
                  <a:pt x="57294" y="14786"/>
                </a:lnTo>
                <a:lnTo>
                  <a:pt x="57508" y="14695"/>
                </a:lnTo>
                <a:lnTo>
                  <a:pt x="57466" y="14695"/>
                </a:lnTo>
                <a:lnTo>
                  <a:pt x="57423" y="14515"/>
                </a:lnTo>
                <a:lnTo>
                  <a:pt x="57594" y="14425"/>
                </a:lnTo>
                <a:lnTo>
                  <a:pt x="57551" y="14425"/>
                </a:lnTo>
                <a:lnTo>
                  <a:pt x="57723" y="14244"/>
                </a:lnTo>
                <a:lnTo>
                  <a:pt x="57680" y="14154"/>
                </a:lnTo>
                <a:lnTo>
                  <a:pt x="57895" y="14065"/>
                </a:lnTo>
                <a:lnTo>
                  <a:pt x="57895" y="13974"/>
                </a:lnTo>
                <a:lnTo>
                  <a:pt x="58410" y="13253"/>
                </a:lnTo>
                <a:lnTo>
                  <a:pt x="58281" y="12892"/>
                </a:lnTo>
                <a:lnTo>
                  <a:pt x="58324" y="12532"/>
                </a:lnTo>
                <a:lnTo>
                  <a:pt x="58368" y="12532"/>
                </a:lnTo>
                <a:lnTo>
                  <a:pt x="58453" y="12351"/>
                </a:lnTo>
                <a:lnTo>
                  <a:pt x="58539" y="12351"/>
                </a:lnTo>
                <a:lnTo>
                  <a:pt x="58496" y="12261"/>
                </a:lnTo>
                <a:lnTo>
                  <a:pt x="59226" y="12081"/>
                </a:lnTo>
                <a:lnTo>
                  <a:pt x="59441" y="12351"/>
                </a:lnTo>
                <a:lnTo>
                  <a:pt x="59484" y="12892"/>
                </a:lnTo>
                <a:lnTo>
                  <a:pt x="58711" y="13974"/>
                </a:lnTo>
                <a:lnTo>
                  <a:pt x="58711" y="14065"/>
                </a:lnTo>
                <a:lnTo>
                  <a:pt x="58496" y="14244"/>
                </a:lnTo>
                <a:lnTo>
                  <a:pt x="58625" y="16318"/>
                </a:lnTo>
                <a:lnTo>
                  <a:pt x="59012" y="16498"/>
                </a:lnTo>
                <a:lnTo>
                  <a:pt x="59012" y="16678"/>
                </a:lnTo>
                <a:lnTo>
                  <a:pt x="59097" y="16678"/>
                </a:lnTo>
                <a:lnTo>
                  <a:pt x="59141" y="17040"/>
                </a:lnTo>
                <a:lnTo>
                  <a:pt x="60042" y="16588"/>
                </a:lnTo>
                <a:lnTo>
                  <a:pt x="60000" y="16498"/>
                </a:lnTo>
                <a:lnTo>
                  <a:pt x="60214" y="16318"/>
                </a:lnTo>
                <a:lnTo>
                  <a:pt x="60171" y="16498"/>
                </a:lnTo>
                <a:lnTo>
                  <a:pt x="60779" y="16413"/>
                </a:lnTo>
                <a:lnTo>
                  <a:pt x="60779" y="16413"/>
                </a:lnTo>
                <a:lnTo>
                  <a:pt x="61331" y="16859"/>
                </a:lnTo>
                <a:lnTo>
                  <a:pt x="60858" y="16949"/>
                </a:lnTo>
                <a:lnTo>
                  <a:pt x="60815" y="17130"/>
                </a:lnTo>
                <a:lnTo>
                  <a:pt x="60730" y="17040"/>
                </a:lnTo>
                <a:lnTo>
                  <a:pt x="60687" y="17309"/>
                </a:lnTo>
                <a:lnTo>
                  <a:pt x="59527" y="17400"/>
                </a:lnTo>
                <a:lnTo>
                  <a:pt x="59355" y="17670"/>
                </a:lnTo>
                <a:lnTo>
                  <a:pt x="59742" y="18392"/>
                </a:lnTo>
                <a:lnTo>
                  <a:pt x="59742" y="19203"/>
                </a:lnTo>
                <a:lnTo>
                  <a:pt x="58926" y="18842"/>
                </a:lnTo>
                <a:lnTo>
                  <a:pt x="58754" y="19744"/>
                </a:lnTo>
                <a:lnTo>
                  <a:pt x="58797" y="20555"/>
                </a:lnTo>
                <a:lnTo>
                  <a:pt x="58840" y="21097"/>
                </a:lnTo>
                <a:lnTo>
                  <a:pt x="58711" y="21097"/>
                </a:lnTo>
                <a:lnTo>
                  <a:pt x="58797" y="20555"/>
                </a:lnTo>
                <a:lnTo>
                  <a:pt x="58324" y="21637"/>
                </a:lnTo>
                <a:lnTo>
                  <a:pt x="58110" y="21367"/>
                </a:lnTo>
                <a:lnTo>
                  <a:pt x="56563" y="21818"/>
                </a:lnTo>
                <a:lnTo>
                  <a:pt x="56821" y="22268"/>
                </a:lnTo>
                <a:lnTo>
                  <a:pt x="56606" y="22088"/>
                </a:lnTo>
                <a:lnTo>
                  <a:pt x="56563" y="21818"/>
                </a:lnTo>
                <a:lnTo>
                  <a:pt x="56177" y="21547"/>
                </a:lnTo>
                <a:lnTo>
                  <a:pt x="55790" y="21998"/>
                </a:lnTo>
                <a:lnTo>
                  <a:pt x="55275" y="21547"/>
                </a:lnTo>
                <a:lnTo>
                  <a:pt x="55275" y="21276"/>
                </a:lnTo>
                <a:lnTo>
                  <a:pt x="55146" y="21007"/>
                </a:lnTo>
                <a:lnTo>
                  <a:pt x="55189" y="20645"/>
                </a:lnTo>
                <a:lnTo>
                  <a:pt x="55318" y="20465"/>
                </a:lnTo>
                <a:lnTo>
                  <a:pt x="55275" y="20375"/>
                </a:lnTo>
                <a:lnTo>
                  <a:pt x="55576" y="19834"/>
                </a:lnTo>
                <a:lnTo>
                  <a:pt x="55404" y="19744"/>
                </a:lnTo>
                <a:lnTo>
                  <a:pt x="55447" y="18753"/>
                </a:lnTo>
                <a:lnTo>
                  <a:pt x="55447" y="18753"/>
                </a:lnTo>
                <a:lnTo>
                  <a:pt x="54845" y="19293"/>
                </a:lnTo>
                <a:lnTo>
                  <a:pt x="54845" y="19564"/>
                </a:lnTo>
                <a:lnTo>
                  <a:pt x="55017" y="19653"/>
                </a:lnTo>
                <a:lnTo>
                  <a:pt x="54889" y="19744"/>
                </a:lnTo>
                <a:lnTo>
                  <a:pt x="54717" y="19744"/>
                </a:lnTo>
                <a:lnTo>
                  <a:pt x="54717" y="20555"/>
                </a:lnTo>
                <a:lnTo>
                  <a:pt x="54974" y="21457"/>
                </a:lnTo>
                <a:lnTo>
                  <a:pt x="54932" y="21637"/>
                </a:lnTo>
                <a:lnTo>
                  <a:pt x="55275" y="22268"/>
                </a:lnTo>
                <a:lnTo>
                  <a:pt x="55017" y="22088"/>
                </a:lnTo>
                <a:lnTo>
                  <a:pt x="54889" y="22449"/>
                </a:lnTo>
                <a:lnTo>
                  <a:pt x="54116" y="22449"/>
                </a:lnTo>
                <a:lnTo>
                  <a:pt x="53643" y="22990"/>
                </a:lnTo>
                <a:lnTo>
                  <a:pt x="53514" y="23982"/>
                </a:lnTo>
                <a:lnTo>
                  <a:pt x="53428" y="23982"/>
                </a:lnTo>
                <a:lnTo>
                  <a:pt x="53557" y="24162"/>
                </a:lnTo>
                <a:lnTo>
                  <a:pt x="53557" y="24162"/>
                </a:lnTo>
                <a:lnTo>
                  <a:pt x="53256" y="24072"/>
                </a:lnTo>
                <a:lnTo>
                  <a:pt x="53256" y="24072"/>
                </a:lnTo>
                <a:lnTo>
                  <a:pt x="53514" y="24162"/>
                </a:lnTo>
                <a:lnTo>
                  <a:pt x="52655" y="24703"/>
                </a:lnTo>
                <a:lnTo>
                  <a:pt x="52483" y="25424"/>
                </a:lnTo>
                <a:lnTo>
                  <a:pt x="52183" y="25695"/>
                </a:lnTo>
                <a:lnTo>
                  <a:pt x="52269" y="25875"/>
                </a:lnTo>
                <a:lnTo>
                  <a:pt x="51753" y="25965"/>
                </a:lnTo>
                <a:lnTo>
                  <a:pt x="51710" y="25695"/>
                </a:lnTo>
                <a:lnTo>
                  <a:pt x="51538" y="25875"/>
                </a:lnTo>
                <a:lnTo>
                  <a:pt x="51667" y="26596"/>
                </a:lnTo>
                <a:lnTo>
                  <a:pt x="50551" y="26776"/>
                </a:lnTo>
                <a:lnTo>
                  <a:pt x="50722" y="26866"/>
                </a:lnTo>
                <a:lnTo>
                  <a:pt x="50594" y="26957"/>
                </a:lnTo>
                <a:lnTo>
                  <a:pt x="50680" y="27047"/>
                </a:lnTo>
                <a:lnTo>
                  <a:pt x="50551" y="27137"/>
                </a:lnTo>
                <a:lnTo>
                  <a:pt x="51238" y="27497"/>
                </a:lnTo>
                <a:lnTo>
                  <a:pt x="51195" y="27587"/>
                </a:lnTo>
                <a:lnTo>
                  <a:pt x="51281" y="27587"/>
                </a:lnTo>
                <a:lnTo>
                  <a:pt x="51281" y="27678"/>
                </a:lnTo>
                <a:lnTo>
                  <a:pt x="51538" y="27858"/>
                </a:lnTo>
                <a:lnTo>
                  <a:pt x="51409" y="27949"/>
                </a:lnTo>
                <a:lnTo>
                  <a:pt x="51453" y="28309"/>
                </a:lnTo>
                <a:lnTo>
                  <a:pt x="51753" y="28670"/>
                </a:lnTo>
                <a:lnTo>
                  <a:pt x="51796" y="29210"/>
                </a:lnTo>
                <a:lnTo>
                  <a:pt x="51710" y="29120"/>
                </a:lnTo>
                <a:lnTo>
                  <a:pt x="51968" y="29841"/>
                </a:lnTo>
                <a:lnTo>
                  <a:pt x="51968" y="29841"/>
                </a:lnTo>
                <a:lnTo>
                  <a:pt x="51753" y="29391"/>
                </a:lnTo>
                <a:lnTo>
                  <a:pt x="51710" y="30202"/>
                </a:lnTo>
                <a:lnTo>
                  <a:pt x="51753" y="30112"/>
                </a:lnTo>
                <a:lnTo>
                  <a:pt x="51753" y="30202"/>
                </a:lnTo>
                <a:lnTo>
                  <a:pt x="51582" y="31194"/>
                </a:lnTo>
                <a:lnTo>
                  <a:pt x="49305" y="31104"/>
                </a:lnTo>
                <a:lnTo>
                  <a:pt x="49262" y="31285"/>
                </a:lnTo>
                <a:lnTo>
                  <a:pt x="49091" y="31374"/>
                </a:lnTo>
                <a:lnTo>
                  <a:pt x="49004" y="32006"/>
                </a:lnTo>
                <a:lnTo>
                  <a:pt x="49091" y="32006"/>
                </a:lnTo>
                <a:lnTo>
                  <a:pt x="49091" y="32276"/>
                </a:lnTo>
                <a:lnTo>
                  <a:pt x="49133" y="32276"/>
                </a:lnTo>
                <a:lnTo>
                  <a:pt x="48790" y="35341"/>
                </a:lnTo>
                <a:lnTo>
                  <a:pt x="49047" y="35071"/>
                </a:lnTo>
                <a:lnTo>
                  <a:pt x="48876" y="35521"/>
                </a:lnTo>
                <a:lnTo>
                  <a:pt x="49002" y="35654"/>
                </a:lnTo>
                <a:lnTo>
                  <a:pt x="49002" y="35654"/>
                </a:lnTo>
                <a:lnTo>
                  <a:pt x="48919" y="36964"/>
                </a:lnTo>
                <a:lnTo>
                  <a:pt x="49692" y="36694"/>
                </a:lnTo>
                <a:lnTo>
                  <a:pt x="49864" y="37144"/>
                </a:lnTo>
                <a:lnTo>
                  <a:pt x="49906" y="37054"/>
                </a:lnTo>
                <a:lnTo>
                  <a:pt x="50164" y="37866"/>
                </a:lnTo>
                <a:lnTo>
                  <a:pt x="51409" y="37054"/>
                </a:lnTo>
                <a:lnTo>
                  <a:pt x="51538" y="36694"/>
                </a:lnTo>
                <a:lnTo>
                  <a:pt x="51882" y="36423"/>
                </a:lnTo>
                <a:lnTo>
                  <a:pt x="52011" y="35702"/>
                </a:lnTo>
                <a:lnTo>
                  <a:pt x="52183" y="35431"/>
                </a:lnTo>
                <a:lnTo>
                  <a:pt x="52054" y="35071"/>
                </a:lnTo>
                <a:lnTo>
                  <a:pt x="52398" y="33538"/>
                </a:lnTo>
                <a:lnTo>
                  <a:pt x="53256" y="32546"/>
                </a:lnTo>
                <a:lnTo>
                  <a:pt x="53256" y="31464"/>
                </a:lnTo>
                <a:lnTo>
                  <a:pt x="54459" y="31374"/>
                </a:lnTo>
                <a:lnTo>
                  <a:pt x="55146" y="30383"/>
                </a:lnTo>
                <a:lnTo>
                  <a:pt x="57508" y="34260"/>
                </a:lnTo>
                <a:lnTo>
                  <a:pt x="57637" y="34260"/>
                </a:lnTo>
                <a:lnTo>
                  <a:pt x="57852" y="35341"/>
                </a:lnTo>
                <a:lnTo>
                  <a:pt x="57766" y="35431"/>
                </a:lnTo>
                <a:lnTo>
                  <a:pt x="57680" y="35973"/>
                </a:lnTo>
                <a:lnTo>
                  <a:pt x="57852" y="36152"/>
                </a:lnTo>
                <a:lnTo>
                  <a:pt x="58024" y="35252"/>
                </a:lnTo>
                <a:lnTo>
                  <a:pt x="58196" y="35161"/>
                </a:lnTo>
                <a:lnTo>
                  <a:pt x="58153" y="34710"/>
                </a:lnTo>
                <a:lnTo>
                  <a:pt x="57981" y="34530"/>
                </a:lnTo>
                <a:lnTo>
                  <a:pt x="58110" y="33899"/>
                </a:lnTo>
                <a:lnTo>
                  <a:pt x="58625" y="34350"/>
                </a:lnTo>
                <a:lnTo>
                  <a:pt x="57723" y="32997"/>
                </a:lnTo>
                <a:lnTo>
                  <a:pt x="57766" y="32637"/>
                </a:lnTo>
                <a:lnTo>
                  <a:pt x="57294" y="32456"/>
                </a:lnTo>
                <a:lnTo>
                  <a:pt x="56349" y="30022"/>
                </a:lnTo>
                <a:lnTo>
                  <a:pt x="56392" y="29391"/>
                </a:lnTo>
                <a:lnTo>
                  <a:pt x="56821" y="29301"/>
                </a:lnTo>
                <a:lnTo>
                  <a:pt x="56779" y="29752"/>
                </a:lnTo>
                <a:lnTo>
                  <a:pt x="56993" y="29752"/>
                </a:lnTo>
                <a:lnTo>
                  <a:pt x="57036" y="29571"/>
                </a:lnTo>
                <a:lnTo>
                  <a:pt x="57466" y="30563"/>
                </a:lnTo>
                <a:lnTo>
                  <a:pt x="57337" y="30563"/>
                </a:lnTo>
                <a:lnTo>
                  <a:pt x="58281" y="31825"/>
                </a:lnTo>
                <a:lnTo>
                  <a:pt x="58024" y="31645"/>
                </a:lnTo>
                <a:lnTo>
                  <a:pt x="58969" y="32907"/>
                </a:lnTo>
                <a:lnTo>
                  <a:pt x="58969" y="33989"/>
                </a:lnTo>
                <a:lnTo>
                  <a:pt x="58926" y="33989"/>
                </a:lnTo>
                <a:lnTo>
                  <a:pt x="59613" y="35252"/>
                </a:lnTo>
                <a:lnTo>
                  <a:pt x="59484" y="35252"/>
                </a:lnTo>
                <a:lnTo>
                  <a:pt x="59613" y="35612"/>
                </a:lnTo>
                <a:lnTo>
                  <a:pt x="60086" y="35702"/>
                </a:lnTo>
                <a:lnTo>
                  <a:pt x="60257" y="35973"/>
                </a:lnTo>
                <a:lnTo>
                  <a:pt x="60257" y="36063"/>
                </a:lnTo>
                <a:lnTo>
                  <a:pt x="59699" y="36063"/>
                </a:lnTo>
                <a:lnTo>
                  <a:pt x="59957" y="37235"/>
                </a:lnTo>
                <a:lnTo>
                  <a:pt x="60171" y="37505"/>
                </a:lnTo>
                <a:lnTo>
                  <a:pt x="60429" y="37505"/>
                </a:lnTo>
                <a:lnTo>
                  <a:pt x="60257" y="36423"/>
                </a:lnTo>
                <a:lnTo>
                  <a:pt x="60515" y="36604"/>
                </a:lnTo>
                <a:lnTo>
                  <a:pt x="60515" y="36604"/>
                </a:lnTo>
                <a:lnTo>
                  <a:pt x="60300" y="36152"/>
                </a:lnTo>
                <a:lnTo>
                  <a:pt x="60558" y="36152"/>
                </a:lnTo>
                <a:lnTo>
                  <a:pt x="60644" y="35973"/>
                </a:lnTo>
                <a:lnTo>
                  <a:pt x="60128" y="35252"/>
                </a:lnTo>
                <a:lnTo>
                  <a:pt x="60300" y="35071"/>
                </a:lnTo>
                <a:lnTo>
                  <a:pt x="60214" y="34981"/>
                </a:lnTo>
                <a:lnTo>
                  <a:pt x="60300" y="34891"/>
                </a:lnTo>
                <a:lnTo>
                  <a:pt x="60343" y="35071"/>
                </a:lnTo>
                <a:lnTo>
                  <a:pt x="60300" y="34800"/>
                </a:lnTo>
                <a:lnTo>
                  <a:pt x="60086" y="34169"/>
                </a:lnTo>
                <a:lnTo>
                  <a:pt x="60171" y="33808"/>
                </a:lnTo>
                <a:lnTo>
                  <a:pt x="60363" y="34096"/>
                </a:lnTo>
                <a:lnTo>
                  <a:pt x="60363" y="34096"/>
                </a:lnTo>
                <a:lnTo>
                  <a:pt x="60558" y="34260"/>
                </a:lnTo>
                <a:lnTo>
                  <a:pt x="60515" y="33989"/>
                </a:lnTo>
                <a:lnTo>
                  <a:pt x="60687" y="34169"/>
                </a:lnTo>
                <a:lnTo>
                  <a:pt x="60472" y="33719"/>
                </a:lnTo>
                <a:lnTo>
                  <a:pt x="61159" y="33538"/>
                </a:lnTo>
                <a:lnTo>
                  <a:pt x="61288" y="33719"/>
                </a:lnTo>
                <a:lnTo>
                  <a:pt x="61546" y="33719"/>
                </a:lnTo>
                <a:lnTo>
                  <a:pt x="61331" y="34260"/>
                </a:lnTo>
                <a:lnTo>
                  <a:pt x="61675" y="35252"/>
                </a:lnTo>
                <a:lnTo>
                  <a:pt x="61631" y="35521"/>
                </a:lnTo>
                <a:lnTo>
                  <a:pt x="61760" y="35612"/>
                </a:lnTo>
                <a:lnTo>
                  <a:pt x="61589" y="35792"/>
                </a:lnTo>
                <a:lnTo>
                  <a:pt x="61503" y="35521"/>
                </a:lnTo>
                <a:lnTo>
                  <a:pt x="61460" y="35883"/>
                </a:lnTo>
                <a:lnTo>
                  <a:pt x="61675" y="35973"/>
                </a:lnTo>
                <a:lnTo>
                  <a:pt x="61932" y="36784"/>
                </a:lnTo>
                <a:lnTo>
                  <a:pt x="61889" y="36874"/>
                </a:lnTo>
                <a:lnTo>
                  <a:pt x="61846" y="36964"/>
                </a:lnTo>
                <a:lnTo>
                  <a:pt x="62190" y="36964"/>
                </a:lnTo>
                <a:lnTo>
                  <a:pt x="61932" y="37235"/>
                </a:lnTo>
                <a:lnTo>
                  <a:pt x="62147" y="37235"/>
                </a:lnTo>
                <a:lnTo>
                  <a:pt x="62147" y="37325"/>
                </a:lnTo>
                <a:lnTo>
                  <a:pt x="62405" y="37235"/>
                </a:lnTo>
                <a:lnTo>
                  <a:pt x="62791" y="37775"/>
                </a:lnTo>
                <a:lnTo>
                  <a:pt x="63049" y="37596"/>
                </a:lnTo>
                <a:lnTo>
                  <a:pt x="63135" y="37144"/>
                </a:lnTo>
                <a:lnTo>
                  <a:pt x="63865" y="37866"/>
                </a:lnTo>
                <a:lnTo>
                  <a:pt x="64209" y="37775"/>
                </a:lnTo>
                <a:lnTo>
                  <a:pt x="64466" y="37235"/>
                </a:lnTo>
                <a:lnTo>
                  <a:pt x="64767" y="37415"/>
                </a:lnTo>
                <a:lnTo>
                  <a:pt x="64939" y="37144"/>
                </a:lnTo>
                <a:lnTo>
                  <a:pt x="64681" y="42013"/>
                </a:lnTo>
                <a:lnTo>
                  <a:pt x="64037" y="42373"/>
                </a:lnTo>
                <a:lnTo>
                  <a:pt x="63865" y="42194"/>
                </a:lnTo>
                <a:lnTo>
                  <a:pt x="63736" y="42194"/>
                </a:lnTo>
                <a:lnTo>
                  <a:pt x="63736" y="42103"/>
                </a:lnTo>
                <a:lnTo>
                  <a:pt x="63521" y="41923"/>
                </a:lnTo>
                <a:lnTo>
                  <a:pt x="63264" y="42103"/>
                </a:lnTo>
                <a:lnTo>
                  <a:pt x="63393" y="41923"/>
                </a:lnTo>
                <a:lnTo>
                  <a:pt x="63393" y="41923"/>
                </a:lnTo>
                <a:lnTo>
                  <a:pt x="62620" y="42463"/>
                </a:lnTo>
                <a:lnTo>
                  <a:pt x="61374" y="42013"/>
                </a:lnTo>
                <a:lnTo>
                  <a:pt x="61202" y="41562"/>
                </a:lnTo>
                <a:lnTo>
                  <a:pt x="60515" y="41202"/>
                </a:lnTo>
                <a:lnTo>
                  <a:pt x="60472" y="40931"/>
                </a:lnTo>
                <a:lnTo>
                  <a:pt x="60257" y="40751"/>
                </a:lnTo>
                <a:lnTo>
                  <a:pt x="59613" y="41021"/>
                </a:lnTo>
                <a:lnTo>
                  <a:pt x="59398" y="41652"/>
                </a:lnTo>
                <a:lnTo>
                  <a:pt x="59484" y="42463"/>
                </a:lnTo>
                <a:lnTo>
                  <a:pt x="58840" y="42825"/>
                </a:lnTo>
                <a:lnTo>
                  <a:pt x="56177" y="40390"/>
                </a:lnTo>
                <a:lnTo>
                  <a:pt x="56220" y="40390"/>
                </a:lnTo>
                <a:lnTo>
                  <a:pt x="55748" y="39579"/>
                </a:lnTo>
                <a:lnTo>
                  <a:pt x="56091" y="38496"/>
                </a:lnTo>
                <a:lnTo>
                  <a:pt x="55919" y="37956"/>
                </a:lnTo>
                <a:lnTo>
                  <a:pt x="56048" y="36964"/>
                </a:lnTo>
                <a:lnTo>
                  <a:pt x="55790" y="37144"/>
                </a:lnTo>
                <a:lnTo>
                  <a:pt x="55790" y="36874"/>
                </a:lnTo>
                <a:lnTo>
                  <a:pt x="55661" y="36784"/>
                </a:lnTo>
                <a:lnTo>
                  <a:pt x="55661" y="36694"/>
                </a:lnTo>
                <a:lnTo>
                  <a:pt x="54932" y="37144"/>
                </a:lnTo>
                <a:lnTo>
                  <a:pt x="54717" y="36874"/>
                </a:lnTo>
                <a:lnTo>
                  <a:pt x="51367" y="38767"/>
                </a:lnTo>
                <a:lnTo>
                  <a:pt x="51066" y="38496"/>
                </a:lnTo>
                <a:lnTo>
                  <a:pt x="50594" y="38677"/>
                </a:lnTo>
                <a:lnTo>
                  <a:pt x="50250" y="37956"/>
                </a:lnTo>
                <a:lnTo>
                  <a:pt x="48532" y="42734"/>
                </a:lnTo>
                <a:lnTo>
                  <a:pt x="48618" y="43005"/>
                </a:lnTo>
                <a:lnTo>
                  <a:pt x="47888" y="44898"/>
                </a:lnTo>
                <a:lnTo>
                  <a:pt x="47415" y="45169"/>
                </a:lnTo>
                <a:lnTo>
                  <a:pt x="46170" y="49136"/>
                </a:lnTo>
                <a:lnTo>
                  <a:pt x="46170" y="49136"/>
                </a:lnTo>
                <a:lnTo>
                  <a:pt x="46256" y="48955"/>
                </a:lnTo>
                <a:lnTo>
                  <a:pt x="46256" y="48955"/>
                </a:lnTo>
                <a:lnTo>
                  <a:pt x="45740" y="51660"/>
                </a:lnTo>
                <a:lnTo>
                  <a:pt x="45955" y="51840"/>
                </a:lnTo>
                <a:lnTo>
                  <a:pt x="45955" y="52922"/>
                </a:lnTo>
                <a:lnTo>
                  <a:pt x="46041" y="52832"/>
                </a:lnTo>
                <a:lnTo>
                  <a:pt x="45912" y="56168"/>
                </a:lnTo>
                <a:lnTo>
                  <a:pt x="45526" y="57160"/>
                </a:lnTo>
                <a:lnTo>
                  <a:pt x="45783" y="57881"/>
                </a:lnTo>
                <a:lnTo>
                  <a:pt x="45869" y="57791"/>
                </a:lnTo>
                <a:lnTo>
                  <a:pt x="45869" y="58331"/>
                </a:lnTo>
                <a:lnTo>
                  <a:pt x="46299" y="58331"/>
                </a:lnTo>
                <a:lnTo>
                  <a:pt x="45912" y="58512"/>
                </a:lnTo>
                <a:lnTo>
                  <a:pt x="45869" y="58422"/>
                </a:lnTo>
                <a:lnTo>
                  <a:pt x="45783" y="59143"/>
                </a:lnTo>
                <a:lnTo>
                  <a:pt x="45783" y="59143"/>
                </a:lnTo>
                <a:lnTo>
                  <a:pt x="45869" y="59053"/>
                </a:lnTo>
                <a:lnTo>
                  <a:pt x="46084" y="59864"/>
                </a:lnTo>
                <a:lnTo>
                  <a:pt x="46428" y="59684"/>
                </a:lnTo>
                <a:lnTo>
                  <a:pt x="46428" y="59684"/>
                </a:lnTo>
                <a:lnTo>
                  <a:pt x="46256" y="59864"/>
                </a:lnTo>
                <a:lnTo>
                  <a:pt x="46428" y="60045"/>
                </a:lnTo>
                <a:lnTo>
                  <a:pt x="46256" y="60225"/>
                </a:lnTo>
                <a:lnTo>
                  <a:pt x="46299" y="60225"/>
                </a:lnTo>
                <a:lnTo>
                  <a:pt x="46385" y="60405"/>
                </a:lnTo>
                <a:lnTo>
                  <a:pt x="46342" y="60585"/>
                </a:lnTo>
                <a:lnTo>
                  <a:pt x="46428" y="60495"/>
                </a:lnTo>
                <a:lnTo>
                  <a:pt x="46470" y="60766"/>
                </a:lnTo>
                <a:lnTo>
                  <a:pt x="46557" y="60856"/>
                </a:lnTo>
                <a:lnTo>
                  <a:pt x="46599" y="60766"/>
                </a:lnTo>
                <a:lnTo>
                  <a:pt x="46771" y="61397"/>
                </a:lnTo>
                <a:lnTo>
                  <a:pt x="46943" y="61577"/>
                </a:lnTo>
                <a:lnTo>
                  <a:pt x="46943" y="61938"/>
                </a:lnTo>
                <a:lnTo>
                  <a:pt x="47158" y="62479"/>
                </a:lnTo>
                <a:lnTo>
                  <a:pt x="47115" y="62749"/>
                </a:lnTo>
                <a:lnTo>
                  <a:pt x="47244" y="62749"/>
                </a:lnTo>
                <a:lnTo>
                  <a:pt x="47115" y="62839"/>
                </a:lnTo>
                <a:lnTo>
                  <a:pt x="49348" y="66536"/>
                </a:lnTo>
                <a:lnTo>
                  <a:pt x="50207" y="65905"/>
                </a:lnTo>
                <a:lnTo>
                  <a:pt x="50078" y="65905"/>
                </a:lnTo>
                <a:lnTo>
                  <a:pt x="50594" y="65815"/>
                </a:lnTo>
                <a:lnTo>
                  <a:pt x="50379" y="65815"/>
                </a:lnTo>
                <a:lnTo>
                  <a:pt x="50937" y="65725"/>
                </a:lnTo>
                <a:lnTo>
                  <a:pt x="50980" y="65905"/>
                </a:lnTo>
                <a:lnTo>
                  <a:pt x="53557" y="64552"/>
                </a:lnTo>
                <a:lnTo>
                  <a:pt x="53471" y="64733"/>
                </a:lnTo>
                <a:lnTo>
                  <a:pt x="54244" y="65635"/>
                </a:lnTo>
                <a:lnTo>
                  <a:pt x="54244" y="65905"/>
                </a:lnTo>
                <a:lnTo>
                  <a:pt x="54201" y="65905"/>
                </a:lnTo>
                <a:lnTo>
                  <a:pt x="54545" y="66536"/>
                </a:lnTo>
                <a:lnTo>
                  <a:pt x="54631" y="66536"/>
                </a:lnTo>
                <a:lnTo>
                  <a:pt x="54760" y="66626"/>
                </a:lnTo>
                <a:lnTo>
                  <a:pt x="54717" y="66265"/>
                </a:lnTo>
                <a:lnTo>
                  <a:pt x="54760" y="66536"/>
                </a:lnTo>
                <a:lnTo>
                  <a:pt x="54845" y="66265"/>
                </a:lnTo>
                <a:lnTo>
                  <a:pt x="55189" y="66446"/>
                </a:lnTo>
                <a:lnTo>
                  <a:pt x="55275" y="66085"/>
                </a:lnTo>
                <a:lnTo>
                  <a:pt x="55576" y="66806"/>
                </a:lnTo>
                <a:lnTo>
                  <a:pt x="55834" y="66896"/>
                </a:lnTo>
                <a:lnTo>
                  <a:pt x="55790" y="70052"/>
                </a:lnTo>
                <a:lnTo>
                  <a:pt x="55705" y="70142"/>
                </a:lnTo>
                <a:lnTo>
                  <a:pt x="55962" y="70413"/>
                </a:lnTo>
                <a:lnTo>
                  <a:pt x="55876" y="70503"/>
                </a:lnTo>
                <a:lnTo>
                  <a:pt x="55705" y="70232"/>
                </a:lnTo>
                <a:lnTo>
                  <a:pt x="55619" y="71044"/>
                </a:lnTo>
                <a:lnTo>
                  <a:pt x="55447" y="71134"/>
                </a:lnTo>
                <a:lnTo>
                  <a:pt x="55790" y="72036"/>
                </a:lnTo>
                <a:lnTo>
                  <a:pt x="55790" y="72036"/>
                </a:lnTo>
                <a:lnTo>
                  <a:pt x="55576" y="71765"/>
                </a:lnTo>
                <a:lnTo>
                  <a:pt x="55748" y="72306"/>
                </a:lnTo>
                <a:lnTo>
                  <a:pt x="55705" y="72306"/>
                </a:lnTo>
                <a:lnTo>
                  <a:pt x="55962" y="72847"/>
                </a:lnTo>
                <a:lnTo>
                  <a:pt x="55834" y="72757"/>
                </a:lnTo>
                <a:lnTo>
                  <a:pt x="56779" y="75732"/>
                </a:lnTo>
                <a:lnTo>
                  <a:pt x="57122" y="75913"/>
                </a:lnTo>
                <a:lnTo>
                  <a:pt x="56821" y="76093"/>
                </a:lnTo>
                <a:lnTo>
                  <a:pt x="57079" y="78707"/>
                </a:lnTo>
                <a:lnTo>
                  <a:pt x="57122" y="78617"/>
                </a:lnTo>
                <a:lnTo>
                  <a:pt x="57294" y="81592"/>
                </a:lnTo>
                <a:lnTo>
                  <a:pt x="56606" y="85199"/>
                </a:lnTo>
                <a:lnTo>
                  <a:pt x="57551" y="91329"/>
                </a:lnTo>
                <a:lnTo>
                  <a:pt x="57508" y="91329"/>
                </a:lnTo>
                <a:lnTo>
                  <a:pt x="58797" y="101698"/>
                </a:lnTo>
                <a:lnTo>
                  <a:pt x="61374" y="101337"/>
                </a:lnTo>
                <a:lnTo>
                  <a:pt x="61546" y="101067"/>
                </a:lnTo>
                <a:lnTo>
                  <a:pt x="61760" y="101067"/>
                </a:lnTo>
                <a:lnTo>
                  <a:pt x="64123" y="96198"/>
                </a:lnTo>
                <a:lnTo>
                  <a:pt x="64338" y="94304"/>
                </a:lnTo>
                <a:lnTo>
                  <a:pt x="64294" y="94395"/>
                </a:lnTo>
                <a:lnTo>
                  <a:pt x="64338" y="94214"/>
                </a:lnTo>
                <a:lnTo>
                  <a:pt x="64338" y="94304"/>
                </a:lnTo>
                <a:lnTo>
                  <a:pt x="65368" y="92141"/>
                </a:lnTo>
                <a:lnTo>
                  <a:pt x="65368" y="90608"/>
                </a:lnTo>
                <a:lnTo>
                  <a:pt x="65325" y="90879"/>
                </a:lnTo>
                <a:lnTo>
                  <a:pt x="65110" y="88445"/>
                </a:lnTo>
                <a:lnTo>
                  <a:pt x="67472" y="84568"/>
                </a:lnTo>
                <a:lnTo>
                  <a:pt x="67559" y="80330"/>
                </a:lnTo>
                <a:lnTo>
                  <a:pt x="67215" y="79609"/>
                </a:lnTo>
                <a:lnTo>
                  <a:pt x="67172" y="76814"/>
                </a:lnTo>
                <a:lnTo>
                  <a:pt x="66914" y="76273"/>
                </a:lnTo>
                <a:lnTo>
                  <a:pt x="67730" y="72396"/>
                </a:lnTo>
                <a:lnTo>
                  <a:pt x="67902" y="72306"/>
                </a:lnTo>
                <a:lnTo>
                  <a:pt x="71639" y="61127"/>
                </a:lnTo>
                <a:lnTo>
                  <a:pt x="71553" y="60946"/>
                </a:lnTo>
                <a:lnTo>
                  <a:pt x="71510" y="61127"/>
                </a:lnTo>
                <a:lnTo>
                  <a:pt x="71467" y="59774"/>
                </a:lnTo>
                <a:lnTo>
                  <a:pt x="69105" y="61127"/>
                </a:lnTo>
                <a:lnTo>
                  <a:pt x="68246" y="60045"/>
                </a:lnTo>
                <a:lnTo>
                  <a:pt x="68590" y="59594"/>
                </a:lnTo>
                <a:lnTo>
                  <a:pt x="68417" y="58872"/>
                </a:lnTo>
                <a:lnTo>
                  <a:pt x="68417" y="58962"/>
                </a:lnTo>
                <a:lnTo>
                  <a:pt x="67172" y="56528"/>
                </a:lnTo>
                <a:lnTo>
                  <a:pt x="67172" y="56889"/>
                </a:lnTo>
                <a:lnTo>
                  <a:pt x="66012" y="51389"/>
                </a:lnTo>
                <a:lnTo>
                  <a:pt x="66012" y="51389"/>
                </a:lnTo>
                <a:lnTo>
                  <a:pt x="66055" y="51480"/>
                </a:lnTo>
                <a:lnTo>
                  <a:pt x="65669" y="50037"/>
                </a:lnTo>
                <a:lnTo>
                  <a:pt x="65497" y="49857"/>
                </a:lnTo>
                <a:lnTo>
                  <a:pt x="65368" y="49496"/>
                </a:lnTo>
                <a:lnTo>
                  <a:pt x="65454" y="48865"/>
                </a:lnTo>
                <a:lnTo>
                  <a:pt x="64080" y="43365"/>
                </a:lnTo>
                <a:lnTo>
                  <a:pt x="64080" y="43365"/>
                </a:lnTo>
                <a:lnTo>
                  <a:pt x="64552" y="45078"/>
                </a:lnTo>
                <a:lnTo>
                  <a:pt x="64810" y="44808"/>
                </a:lnTo>
                <a:lnTo>
                  <a:pt x="64982" y="43726"/>
                </a:lnTo>
                <a:lnTo>
                  <a:pt x="64896" y="45078"/>
                </a:lnTo>
                <a:lnTo>
                  <a:pt x="66657" y="49857"/>
                </a:lnTo>
                <a:lnTo>
                  <a:pt x="66614" y="49857"/>
                </a:lnTo>
                <a:lnTo>
                  <a:pt x="68289" y="56709"/>
                </a:lnTo>
                <a:lnTo>
                  <a:pt x="68246" y="56618"/>
                </a:lnTo>
                <a:lnTo>
                  <a:pt x="68246" y="56618"/>
                </a:lnTo>
                <a:lnTo>
                  <a:pt x="68590" y="59053"/>
                </a:lnTo>
                <a:lnTo>
                  <a:pt x="71853" y="56258"/>
                </a:lnTo>
                <a:lnTo>
                  <a:pt x="71853" y="55897"/>
                </a:lnTo>
                <a:lnTo>
                  <a:pt x="72884" y="55086"/>
                </a:lnTo>
                <a:lnTo>
                  <a:pt x="72927" y="54635"/>
                </a:lnTo>
                <a:lnTo>
                  <a:pt x="73314" y="54274"/>
                </a:lnTo>
                <a:lnTo>
                  <a:pt x="73486" y="53553"/>
                </a:lnTo>
                <a:lnTo>
                  <a:pt x="73829" y="53283"/>
                </a:lnTo>
                <a:lnTo>
                  <a:pt x="73786" y="52561"/>
                </a:lnTo>
                <a:lnTo>
                  <a:pt x="73958" y="51840"/>
                </a:lnTo>
                <a:lnTo>
                  <a:pt x="74001" y="52111"/>
                </a:lnTo>
                <a:lnTo>
                  <a:pt x="74473" y="50397"/>
                </a:lnTo>
                <a:lnTo>
                  <a:pt x="73185" y="48414"/>
                </a:lnTo>
                <a:lnTo>
                  <a:pt x="73013" y="46701"/>
                </a:lnTo>
                <a:lnTo>
                  <a:pt x="72369" y="48505"/>
                </a:lnTo>
                <a:lnTo>
                  <a:pt x="71424" y="48775"/>
                </a:lnTo>
                <a:lnTo>
                  <a:pt x="71338" y="48505"/>
                </a:lnTo>
                <a:lnTo>
                  <a:pt x="71209" y="48505"/>
                </a:lnTo>
                <a:lnTo>
                  <a:pt x="71252" y="48324"/>
                </a:lnTo>
                <a:lnTo>
                  <a:pt x="71166" y="48234"/>
                </a:lnTo>
                <a:lnTo>
                  <a:pt x="71252" y="47603"/>
                </a:lnTo>
                <a:lnTo>
                  <a:pt x="71166" y="46972"/>
                </a:lnTo>
                <a:lnTo>
                  <a:pt x="70995" y="47422"/>
                </a:lnTo>
                <a:lnTo>
                  <a:pt x="70995" y="48053"/>
                </a:lnTo>
                <a:lnTo>
                  <a:pt x="70651" y="46882"/>
                </a:lnTo>
                <a:lnTo>
                  <a:pt x="70694" y="46882"/>
                </a:lnTo>
                <a:lnTo>
                  <a:pt x="70651" y="46340"/>
                </a:lnTo>
                <a:lnTo>
                  <a:pt x="70694" y="46340"/>
                </a:lnTo>
                <a:lnTo>
                  <a:pt x="69663" y="43906"/>
                </a:lnTo>
                <a:lnTo>
                  <a:pt x="69792" y="43726"/>
                </a:lnTo>
                <a:lnTo>
                  <a:pt x="69706" y="43365"/>
                </a:lnTo>
                <a:lnTo>
                  <a:pt x="69878" y="43455"/>
                </a:lnTo>
                <a:lnTo>
                  <a:pt x="70050" y="42915"/>
                </a:lnTo>
                <a:lnTo>
                  <a:pt x="70050" y="43005"/>
                </a:lnTo>
                <a:lnTo>
                  <a:pt x="71982" y="46340"/>
                </a:lnTo>
                <a:lnTo>
                  <a:pt x="72626" y="46251"/>
                </a:lnTo>
                <a:lnTo>
                  <a:pt x="72884" y="45890"/>
                </a:lnTo>
                <a:lnTo>
                  <a:pt x="73185" y="46161"/>
                </a:lnTo>
                <a:lnTo>
                  <a:pt x="73314" y="46882"/>
                </a:lnTo>
                <a:lnTo>
                  <a:pt x="74559" y="47603"/>
                </a:lnTo>
                <a:lnTo>
                  <a:pt x="74602" y="47513"/>
                </a:lnTo>
                <a:lnTo>
                  <a:pt x="74645" y="47603"/>
                </a:lnTo>
                <a:lnTo>
                  <a:pt x="76750" y="47513"/>
                </a:lnTo>
                <a:lnTo>
                  <a:pt x="76664" y="47422"/>
                </a:lnTo>
                <a:lnTo>
                  <a:pt x="76664" y="47422"/>
                </a:lnTo>
                <a:lnTo>
                  <a:pt x="76793" y="47513"/>
                </a:lnTo>
                <a:lnTo>
                  <a:pt x="76836" y="47513"/>
                </a:lnTo>
                <a:lnTo>
                  <a:pt x="77308" y="48865"/>
                </a:lnTo>
                <a:lnTo>
                  <a:pt x="77480" y="49045"/>
                </a:lnTo>
                <a:lnTo>
                  <a:pt x="77480" y="48955"/>
                </a:lnTo>
                <a:lnTo>
                  <a:pt x="77738" y="48955"/>
                </a:lnTo>
                <a:lnTo>
                  <a:pt x="77652" y="49406"/>
                </a:lnTo>
                <a:lnTo>
                  <a:pt x="77995" y="49857"/>
                </a:lnTo>
                <a:lnTo>
                  <a:pt x="78425" y="49586"/>
                </a:lnTo>
                <a:lnTo>
                  <a:pt x="77995" y="50307"/>
                </a:lnTo>
                <a:lnTo>
                  <a:pt x="77866" y="50307"/>
                </a:lnTo>
                <a:lnTo>
                  <a:pt x="78768" y="51660"/>
                </a:lnTo>
                <a:lnTo>
                  <a:pt x="79112" y="51299"/>
                </a:lnTo>
                <a:lnTo>
                  <a:pt x="79069" y="50397"/>
                </a:lnTo>
                <a:lnTo>
                  <a:pt x="79327" y="50397"/>
                </a:lnTo>
                <a:lnTo>
                  <a:pt x="79241" y="50849"/>
                </a:lnTo>
                <a:lnTo>
                  <a:pt x="79456" y="50849"/>
                </a:lnTo>
                <a:lnTo>
                  <a:pt x="79283" y="51119"/>
                </a:lnTo>
                <a:lnTo>
                  <a:pt x="79327" y="51119"/>
                </a:lnTo>
                <a:lnTo>
                  <a:pt x="79499" y="53103"/>
                </a:lnTo>
                <a:lnTo>
                  <a:pt x="79456" y="53103"/>
                </a:lnTo>
                <a:lnTo>
                  <a:pt x="79456" y="53373"/>
                </a:lnTo>
                <a:lnTo>
                  <a:pt x="79499" y="53193"/>
                </a:lnTo>
                <a:lnTo>
                  <a:pt x="80057" y="56618"/>
                </a:lnTo>
                <a:lnTo>
                  <a:pt x="80014" y="56618"/>
                </a:lnTo>
                <a:lnTo>
                  <a:pt x="81117" y="61677"/>
                </a:lnTo>
                <a:lnTo>
                  <a:pt x="81560" y="63200"/>
                </a:lnTo>
                <a:lnTo>
                  <a:pt x="82290" y="62208"/>
                </a:lnTo>
                <a:lnTo>
                  <a:pt x="82118" y="61938"/>
                </a:lnTo>
                <a:lnTo>
                  <a:pt x="82247" y="61216"/>
                </a:lnTo>
                <a:lnTo>
                  <a:pt x="82462" y="61037"/>
                </a:lnTo>
                <a:lnTo>
                  <a:pt x="82548" y="58512"/>
                </a:lnTo>
                <a:lnTo>
                  <a:pt x="82505" y="58331"/>
                </a:lnTo>
                <a:lnTo>
                  <a:pt x="82419" y="56348"/>
                </a:lnTo>
                <a:lnTo>
                  <a:pt x="82677" y="56258"/>
                </a:lnTo>
                <a:lnTo>
                  <a:pt x="84180" y="52742"/>
                </a:lnTo>
                <a:lnTo>
                  <a:pt x="84094" y="52832"/>
                </a:lnTo>
                <a:lnTo>
                  <a:pt x="84094" y="52832"/>
                </a:lnTo>
                <a:lnTo>
                  <a:pt x="84653" y="51750"/>
                </a:lnTo>
                <a:lnTo>
                  <a:pt x="84609" y="51209"/>
                </a:lnTo>
                <a:lnTo>
                  <a:pt x="84996" y="50759"/>
                </a:lnTo>
                <a:lnTo>
                  <a:pt x="84953" y="50307"/>
                </a:lnTo>
                <a:lnTo>
                  <a:pt x="85039" y="50759"/>
                </a:lnTo>
                <a:lnTo>
                  <a:pt x="85125" y="50849"/>
                </a:lnTo>
                <a:lnTo>
                  <a:pt x="85211" y="50488"/>
                </a:lnTo>
                <a:lnTo>
                  <a:pt x="85297" y="51028"/>
                </a:lnTo>
                <a:lnTo>
                  <a:pt x="85340" y="50849"/>
                </a:lnTo>
                <a:lnTo>
                  <a:pt x="85425" y="50939"/>
                </a:lnTo>
                <a:lnTo>
                  <a:pt x="85425" y="50939"/>
                </a:lnTo>
                <a:lnTo>
                  <a:pt x="85340" y="50668"/>
                </a:lnTo>
                <a:lnTo>
                  <a:pt x="85382" y="50488"/>
                </a:lnTo>
                <a:lnTo>
                  <a:pt x="85511" y="50849"/>
                </a:lnTo>
                <a:lnTo>
                  <a:pt x="85511" y="50397"/>
                </a:lnTo>
                <a:lnTo>
                  <a:pt x="85597" y="50849"/>
                </a:lnTo>
                <a:lnTo>
                  <a:pt x="85726" y="50217"/>
                </a:lnTo>
                <a:lnTo>
                  <a:pt x="85726" y="50578"/>
                </a:lnTo>
                <a:lnTo>
                  <a:pt x="85812" y="50488"/>
                </a:lnTo>
                <a:lnTo>
                  <a:pt x="85812" y="50759"/>
                </a:lnTo>
                <a:lnTo>
                  <a:pt x="85941" y="50397"/>
                </a:lnTo>
                <a:lnTo>
                  <a:pt x="85898" y="49586"/>
                </a:lnTo>
                <a:lnTo>
                  <a:pt x="85769" y="49316"/>
                </a:lnTo>
                <a:lnTo>
                  <a:pt x="85855" y="49316"/>
                </a:lnTo>
                <a:lnTo>
                  <a:pt x="85855" y="49136"/>
                </a:lnTo>
                <a:lnTo>
                  <a:pt x="86413" y="50307"/>
                </a:lnTo>
                <a:lnTo>
                  <a:pt x="86843" y="52201"/>
                </a:lnTo>
                <a:lnTo>
                  <a:pt x="86843" y="51930"/>
                </a:lnTo>
                <a:lnTo>
                  <a:pt x="86971" y="52020"/>
                </a:lnTo>
                <a:lnTo>
                  <a:pt x="87058" y="52561"/>
                </a:lnTo>
                <a:lnTo>
                  <a:pt x="87058" y="52381"/>
                </a:lnTo>
                <a:lnTo>
                  <a:pt x="87272" y="52472"/>
                </a:lnTo>
                <a:lnTo>
                  <a:pt x="87401" y="53012"/>
                </a:lnTo>
                <a:lnTo>
                  <a:pt x="87229" y="53012"/>
                </a:lnTo>
                <a:lnTo>
                  <a:pt x="87401" y="53463"/>
                </a:lnTo>
                <a:lnTo>
                  <a:pt x="87401" y="53103"/>
                </a:lnTo>
                <a:lnTo>
                  <a:pt x="87530" y="53553"/>
                </a:lnTo>
                <a:lnTo>
                  <a:pt x="87487" y="53553"/>
                </a:lnTo>
                <a:lnTo>
                  <a:pt x="87659" y="56078"/>
                </a:lnTo>
                <a:lnTo>
                  <a:pt x="87831" y="55627"/>
                </a:lnTo>
                <a:lnTo>
                  <a:pt x="87831" y="56168"/>
                </a:lnTo>
                <a:lnTo>
                  <a:pt x="87916" y="55897"/>
                </a:lnTo>
                <a:lnTo>
                  <a:pt x="88260" y="55897"/>
                </a:lnTo>
                <a:lnTo>
                  <a:pt x="88389" y="55717"/>
                </a:lnTo>
                <a:lnTo>
                  <a:pt x="88389" y="55356"/>
                </a:lnTo>
                <a:lnTo>
                  <a:pt x="88561" y="55447"/>
                </a:lnTo>
                <a:lnTo>
                  <a:pt x="88604" y="54816"/>
                </a:lnTo>
                <a:lnTo>
                  <a:pt x="88947" y="55537"/>
                </a:lnTo>
                <a:lnTo>
                  <a:pt x="89162" y="57250"/>
                </a:lnTo>
                <a:lnTo>
                  <a:pt x="89119" y="57250"/>
                </a:lnTo>
                <a:lnTo>
                  <a:pt x="89248" y="58151"/>
                </a:lnTo>
                <a:lnTo>
                  <a:pt x="89291" y="57881"/>
                </a:lnTo>
                <a:lnTo>
                  <a:pt x="89549" y="61487"/>
                </a:lnTo>
                <a:lnTo>
                  <a:pt x="89592" y="61306"/>
                </a:lnTo>
                <a:lnTo>
                  <a:pt x="89505" y="62929"/>
                </a:lnTo>
                <a:lnTo>
                  <a:pt x="91567" y="69240"/>
                </a:lnTo>
                <a:lnTo>
                  <a:pt x="91739" y="69240"/>
                </a:lnTo>
                <a:lnTo>
                  <a:pt x="91782" y="69060"/>
                </a:lnTo>
                <a:lnTo>
                  <a:pt x="91911" y="69060"/>
                </a:lnTo>
                <a:lnTo>
                  <a:pt x="91438" y="65815"/>
                </a:lnTo>
                <a:lnTo>
                  <a:pt x="90365" y="63741"/>
                </a:lnTo>
                <a:lnTo>
                  <a:pt x="90407" y="64012"/>
                </a:lnTo>
                <a:lnTo>
                  <a:pt x="90236" y="63560"/>
                </a:lnTo>
                <a:lnTo>
                  <a:pt x="90365" y="63741"/>
                </a:lnTo>
                <a:lnTo>
                  <a:pt x="90236" y="62839"/>
                </a:lnTo>
                <a:lnTo>
                  <a:pt x="90193" y="62929"/>
                </a:lnTo>
                <a:lnTo>
                  <a:pt x="89806" y="61577"/>
                </a:lnTo>
                <a:lnTo>
                  <a:pt x="90021" y="58693"/>
                </a:lnTo>
                <a:lnTo>
                  <a:pt x="89978" y="58512"/>
                </a:lnTo>
                <a:lnTo>
                  <a:pt x="90322" y="58422"/>
                </a:lnTo>
                <a:lnTo>
                  <a:pt x="90322" y="58872"/>
                </a:lnTo>
                <a:lnTo>
                  <a:pt x="90880" y="59414"/>
                </a:lnTo>
                <a:lnTo>
                  <a:pt x="90880" y="59323"/>
                </a:lnTo>
                <a:lnTo>
                  <a:pt x="91009" y="59594"/>
                </a:lnTo>
                <a:lnTo>
                  <a:pt x="91009" y="59504"/>
                </a:lnTo>
                <a:lnTo>
                  <a:pt x="91138" y="59954"/>
                </a:lnTo>
                <a:lnTo>
                  <a:pt x="91181" y="59864"/>
                </a:lnTo>
                <a:lnTo>
                  <a:pt x="91267" y="60495"/>
                </a:lnTo>
                <a:lnTo>
                  <a:pt x="91395" y="60495"/>
                </a:lnTo>
                <a:lnTo>
                  <a:pt x="91438" y="60856"/>
                </a:lnTo>
                <a:lnTo>
                  <a:pt x="91997" y="61397"/>
                </a:lnTo>
                <a:lnTo>
                  <a:pt x="91954" y="62749"/>
                </a:lnTo>
                <a:lnTo>
                  <a:pt x="91954" y="62749"/>
                </a:lnTo>
                <a:lnTo>
                  <a:pt x="92340" y="62208"/>
                </a:lnTo>
                <a:lnTo>
                  <a:pt x="92340" y="61487"/>
                </a:lnTo>
                <a:lnTo>
                  <a:pt x="92598" y="61848"/>
                </a:lnTo>
                <a:lnTo>
                  <a:pt x="92426" y="61306"/>
                </a:lnTo>
                <a:lnTo>
                  <a:pt x="92641" y="61577"/>
                </a:lnTo>
                <a:lnTo>
                  <a:pt x="92555" y="61216"/>
                </a:lnTo>
                <a:lnTo>
                  <a:pt x="93457" y="60225"/>
                </a:lnTo>
                <a:lnTo>
                  <a:pt x="93537" y="59718"/>
                </a:lnTo>
                <a:lnTo>
                  <a:pt x="93500" y="59323"/>
                </a:lnTo>
                <a:lnTo>
                  <a:pt x="93543" y="59323"/>
                </a:lnTo>
                <a:lnTo>
                  <a:pt x="93543" y="58962"/>
                </a:lnTo>
                <a:lnTo>
                  <a:pt x="93586" y="59143"/>
                </a:lnTo>
                <a:lnTo>
                  <a:pt x="93457" y="58061"/>
                </a:lnTo>
                <a:lnTo>
                  <a:pt x="92125" y="54455"/>
                </a:lnTo>
                <a:lnTo>
                  <a:pt x="92168" y="54455"/>
                </a:lnTo>
                <a:lnTo>
                  <a:pt x="91825" y="53103"/>
                </a:lnTo>
                <a:lnTo>
                  <a:pt x="92039" y="51480"/>
                </a:lnTo>
                <a:lnTo>
                  <a:pt x="92254" y="51570"/>
                </a:lnTo>
                <a:lnTo>
                  <a:pt x="92641" y="50668"/>
                </a:lnTo>
                <a:lnTo>
                  <a:pt x="92899" y="51119"/>
                </a:lnTo>
                <a:lnTo>
                  <a:pt x="93070" y="50849"/>
                </a:lnTo>
                <a:lnTo>
                  <a:pt x="93156" y="51028"/>
                </a:lnTo>
                <a:lnTo>
                  <a:pt x="93156" y="51570"/>
                </a:lnTo>
                <a:lnTo>
                  <a:pt x="93328" y="52020"/>
                </a:lnTo>
                <a:lnTo>
                  <a:pt x="93285" y="52020"/>
                </a:lnTo>
                <a:lnTo>
                  <a:pt x="93457" y="52111"/>
                </a:lnTo>
                <a:lnTo>
                  <a:pt x="93328" y="51570"/>
                </a:lnTo>
                <a:lnTo>
                  <a:pt x="93414" y="51209"/>
                </a:lnTo>
                <a:lnTo>
                  <a:pt x="94101" y="50668"/>
                </a:lnTo>
                <a:lnTo>
                  <a:pt x="94316" y="50668"/>
                </a:lnTo>
                <a:lnTo>
                  <a:pt x="94359" y="50397"/>
                </a:lnTo>
                <a:lnTo>
                  <a:pt x="94531" y="50307"/>
                </a:lnTo>
                <a:lnTo>
                  <a:pt x="94402" y="49767"/>
                </a:lnTo>
                <a:lnTo>
                  <a:pt x="94488" y="49586"/>
                </a:lnTo>
                <a:lnTo>
                  <a:pt x="94788" y="50307"/>
                </a:lnTo>
                <a:lnTo>
                  <a:pt x="94917" y="49947"/>
                </a:lnTo>
                <a:lnTo>
                  <a:pt x="94960" y="50037"/>
                </a:lnTo>
                <a:lnTo>
                  <a:pt x="95132" y="49947"/>
                </a:lnTo>
                <a:lnTo>
                  <a:pt x="95218" y="49947"/>
                </a:lnTo>
                <a:lnTo>
                  <a:pt x="95218" y="49857"/>
                </a:lnTo>
                <a:lnTo>
                  <a:pt x="95475" y="49767"/>
                </a:lnTo>
                <a:lnTo>
                  <a:pt x="95647" y="49136"/>
                </a:lnTo>
                <a:lnTo>
                  <a:pt x="95819" y="49136"/>
                </a:lnTo>
                <a:lnTo>
                  <a:pt x="95905" y="48955"/>
                </a:lnTo>
                <a:lnTo>
                  <a:pt x="95948" y="48414"/>
                </a:lnTo>
                <a:lnTo>
                  <a:pt x="96506" y="47603"/>
                </a:lnTo>
                <a:lnTo>
                  <a:pt x="96464" y="47062"/>
                </a:lnTo>
                <a:lnTo>
                  <a:pt x="96249" y="46882"/>
                </a:lnTo>
                <a:lnTo>
                  <a:pt x="96506" y="46701"/>
                </a:lnTo>
                <a:lnTo>
                  <a:pt x="96335" y="46251"/>
                </a:lnTo>
                <a:lnTo>
                  <a:pt x="96420" y="46251"/>
                </a:lnTo>
                <a:lnTo>
                  <a:pt x="96506" y="46430"/>
                </a:lnTo>
                <a:lnTo>
                  <a:pt x="96721" y="44898"/>
                </a:lnTo>
                <a:lnTo>
                  <a:pt x="96893" y="44898"/>
                </a:lnTo>
                <a:lnTo>
                  <a:pt x="96807" y="44357"/>
                </a:lnTo>
                <a:lnTo>
                  <a:pt x="96850" y="44357"/>
                </a:lnTo>
                <a:lnTo>
                  <a:pt x="96721" y="44177"/>
                </a:lnTo>
                <a:lnTo>
                  <a:pt x="96893" y="44177"/>
                </a:lnTo>
                <a:lnTo>
                  <a:pt x="96850" y="43726"/>
                </a:lnTo>
                <a:lnTo>
                  <a:pt x="96721" y="43817"/>
                </a:lnTo>
                <a:lnTo>
                  <a:pt x="96850" y="43455"/>
                </a:lnTo>
                <a:lnTo>
                  <a:pt x="96506" y="43095"/>
                </a:lnTo>
                <a:lnTo>
                  <a:pt x="96291" y="43275"/>
                </a:lnTo>
                <a:lnTo>
                  <a:pt x="96120" y="43185"/>
                </a:lnTo>
                <a:lnTo>
                  <a:pt x="96592" y="42554"/>
                </a:lnTo>
                <a:lnTo>
                  <a:pt x="96549" y="42284"/>
                </a:lnTo>
                <a:lnTo>
                  <a:pt x="96034" y="41562"/>
                </a:lnTo>
                <a:lnTo>
                  <a:pt x="95819" y="41652"/>
                </a:lnTo>
                <a:lnTo>
                  <a:pt x="95948" y="41472"/>
                </a:lnTo>
                <a:lnTo>
                  <a:pt x="96506" y="41833"/>
                </a:lnTo>
                <a:lnTo>
                  <a:pt x="95003" y="38858"/>
                </a:lnTo>
                <a:lnTo>
                  <a:pt x="95218" y="37956"/>
                </a:lnTo>
                <a:lnTo>
                  <a:pt x="95132" y="37685"/>
                </a:lnTo>
                <a:lnTo>
                  <a:pt x="95132" y="37685"/>
                </a:lnTo>
                <a:lnTo>
                  <a:pt x="95218" y="37866"/>
                </a:lnTo>
                <a:lnTo>
                  <a:pt x="95346" y="37505"/>
                </a:lnTo>
                <a:lnTo>
                  <a:pt x="95304" y="37325"/>
                </a:lnTo>
                <a:lnTo>
                  <a:pt x="95819" y="36964"/>
                </a:lnTo>
                <a:lnTo>
                  <a:pt x="95819" y="36604"/>
                </a:lnTo>
                <a:lnTo>
                  <a:pt x="94874" y="36333"/>
                </a:lnTo>
                <a:lnTo>
                  <a:pt x="94702" y="36874"/>
                </a:lnTo>
                <a:lnTo>
                  <a:pt x="94488" y="36694"/>
                </a:lnTo>
                <a:lnTo>
                  <a:pt x="94445" y="36333"/>
                </a:lnTo>
                <a:lnTo>
                  <a:pt x="93715" y="35252"/>
                </a:lnTo>
                <a:lnTo>
                  <a:pt x="94144" y="34891"/>
                </a:lnTo>
                <a:lnTo>
                  <a:pt x="94187" y="34350"/>
                </a:lnTo>
                <a:lnTo>
                  <a:pt x="94445" y="34079"/>
                </a:lnTo>
                <a:lnTo>
                  <a:pt x="94488" y="33719"/>
                </a:lnTo>
                <a:lnTo>
                  <a:pt x="94746" y="33448"/>
                </a:lnTo>
                <a:lnTo>
                  <a:pt x="95003" y="33989"/>
                </a:lnTo>
                <a:lnTo>
                  <a:pt x="94917" y="34800"/>
                </a:lnTo>
                <a:lnTo>
                  <a:pt x="95089" y="34800"/>
                </a:lnTo>
                <a:lnTo>
                  <a:pt x="95089" y="35071"/>
                </a:lnTo>
                <a:lnTo>
                  <a:pt x="94960" y="35252"/>
                </a:lnTo>
                <a:lnTo>
                  <a:pt x="95132" y="35252"/>
                </a:lnTo>
                <a:lnTo>
                  <a:pt x="95175" y="35161"/>
                </a:lnTo>
                <a:lnTo>
                  <a:pt x="95862" y="34260"/>
                </a:lnTo>
                <a:lnTo>
                  <a:pt x="96034" y="34620"/>
                </a:lnTo>
                <a:lnTo>
                  <a:pt x="96077" y="34440"/>
                </a:lnTo>
                <a:lnTo>
                  <a:pt x="96377" y="34891"/>
                </a:lnTo>
                <a:lnTo>
                  <a:pt x="96420" y="35341"/>
                </a:lnTo>
                <a:lnTo>
                  <a:pt x="96549" y="35431"/>
                </a:lnTo>
                <a:lnTo>
                  <a:pt x="96377" y="35973"/>
                </a:lnTo>
                <a:lnTo>
                  <a:pt x="96592" y="35973"/>
                </a:lnTo>
                <a:lnTo>
                  <a:pt x="96506" y="36152"/>
                </a:lnTo>
                <a:lnTo>
                  <a:pt x="96635" y="36243"/>
                </a:lnTo>
                <a:lnTo>
                  <a:pt x="96678" y="36333"/>
                </a:lnTo>
                <a:lnTo>
                  <a:pt x="96764" y="36243"/>
                </a:lnTo>
                <a:lnTo>
                  <a:pt x="96807" y="36063"/>
                </a:lnTo>
                <a:lnTo>
                  <a:pt x="97408" y="37144"/>
                </a:lnTo>
                <a:lnTo>
                  <a:pt x="97151" y="37144"/>
                </a:lnTo>
                <a:lnTo>
                  <a:pt x="97709" y="38948"/>
                </a:lnTo>
                <a:lnTo>
                  <a:pt x="97666" y="39038"/>
                </a:lnTo>
                <a:lnTo>
                  <a:pt x="97709" y="39128"/>
                </a:lnTo>
                <a:lnTo>
                  <a:pt x="97623" y="39128"/>
                </a:lnTo>
                <a:lnTo>
                  <a:pt x="97795" y="39488"/>
                </a:lnTo>
                <a:lnTo>
                  <a:pt x="97881" y="39308"/>
                </a:lnTo>
                <a:lnTo>
                  <a:pt x="97924" y="39038"/>
                </a:lnTo>
                <a:lnTo>
                  <a:pt x="98053" y="39218"/>
                </a:lnTo>
                <a:lnTo>
                  <a:pt x="98009" y="39038"/>
                </a:lnTo>
                <a:lnTo>
                  <a:pt x="98095" y="39038"/>
                </a:lnTo>
                <a:lnTo>
                  <a:pt x="98138" y="38858"/>
                </a:lnTo>
                <a:lnTo>
                  <a:pt x="98353" y="38948"/>
                </a:lnTo>
                <a:lnTo>
                  <a:pt x="98525" y="38677"/>
                </a:lnTo>
                <a:lnTo>
                  <a:pt x="98525" y="37866"/>
                </a:lnTo>
                <a:lnTo>
                  <a:pt x="97022" y="34530"/>
                </a:lnTo>
                <a:lnTo>
                  <a:pt x="97537" y="33538"/>
                </a:lnTo>
                <a:lnTo>
                  <a:pt x="97451" y="31916"/>
                </a:lnTo>
                <a:lnTo>
                  <a:pt x="97451" y="31916"/>
                </a:lnTo>
                <a:lnTo>
                  <a:pt x="97580" y="32006"/>
                </a:lnTo>
                <a:lnTo>
                  <a:pt x="97709" y="31374"/>
                </a:lnTo>
                <a:lnTo>
                  <a:pt x="97838" y="31374"/>
                </a:lnTo>
                <a:lnTo>
                  <a:pt x="98310" y="31825"/>
                </a:lnTo>
                <a:lnTo>
                  <a:pt x="98998" y="26686"/>
                </a:lnTo>
                <a:lnTo>
                  <a:pt x="97709" y="22720"/>
                </a:lnTo>
                <a:lnTo>
                  <a:pt x="97709" y="22449"/>
                </a:lnTo>
                <a:lnTo>
                  <a:pt x="96549" y="21637"/>
                </a:lnTo>
                <a:lnTo>
                  <a:pt x="96764" y="22178"/>
                </a:lnTo>
                <a:lnTo>
                  <a:pt x="96721" y="22359"/>
                </a:lnTo>
                <a:lnTo>
                  <a:pt x="96635" y="21998"/>
                </a:lnTo>
                <a:lnTo>
                  <a:pt x="96635" y="22178"/>
                </a:lnTo>
                <a:lnTo>
                  <a:pt x="96377" y="22268"/>
                </a:lnTo>
                <a:lnTo>
                  <a:pt x="96420" y="21998"/>
                </a:lnTo>
                <a:lnTo>
                  <a:pt x="96120" y="21728"/>
                </a:lnTo>
                <a:lnTo>
                  <a:pt x="96249" y="22088"/>
                </a:lnTo>
                <a:lnTo>
                  <a:pt x="95261" y="21007"/>
                </a:lnTo>
                <a:lnTo>
                  <a:pt x="95776" y="18572"/>
                </a:lnTo>
                <a:lnTo>
                  <a:pt x="95690" y="18301"/>
                </a:lnTo>
                <a:lnTo>
                  <a:pt x="95819" y="18031"/>
                </a:lnTo>
                <a:lnTo>
                  <a:pt x="95819" y="17670"/>
                </a:lnTo>
                <a:lnTo>
                  <a:pt x="97022" y="17490"/>
                </a:lnTo>
                <a:lnTo>
                  <a:pt x="97022" y="17309"/>
                </a:lnTo>
                <a:lnTo>
                  <a:pt x="97795" y="17490"/>
                </a:lnTo>
                <a:lnTo>
                  <a:pt x="97666" y="17220"/>
                </a:lnTo>
                <a:lnTo>
                  <a:pt x="97795" y="17309"/>
                </a:lnTo>
                <a:lnTo>
                  <a:pt x="97709" y="17130"/>
                </a:lnTo>
                <a:lnTo>
                  <a:pt x="98224" y="17220"/>
                </a:lnTo>
                <a:lnTo>
                  <a:pt x="98181" y="17309"/>
                </a:lnTo>
                <a:lnTo>
                  <a:pt x="98869" y="17490"/>
                </a:lnTo>
                <a:lnTo>
                  <a:pt x="98568" y="17580"/>
                </a:lnTo>
                <a:lnTo>
                  <a:pt x="99212" y="17580"/>
                </a:lnTo>
                <a:lnTo>
                  <a:pt x="99212" y="17490"/>
                </a:lnTo>
                <a:lnTo>
                  <a:pt x="99513" y="17580"/>
                </a:lnTo>
                <a:lnTo>
                  <a:pt x="99556" y="17490"/>
                </a:lnTo>
                <a:lnTo>
                  <a:pt x="99771" y="17490"/>
                </a:lnTo>
                <a:lnTo>
                  <a:pt x="99341" y="17309"/>
                </a:lnTo>
                <a:lnTo>
                  <a:pt x="99169" y="16588"/>
                </a:lnTo>
                <a:lnTo>
                  <a:pt x="99255" y="15417"/>
                </a:lnTo>
                <a:lnTo>
                  <a:pt x="100200" y="15597"/>
                </a:lnTo>
                <a:lnTo>
                  <a:pt x="100372" y="16048"/>
                </a:lnTo>
                <a:lnTo>
                  <a:pt x="100458" y="15957"/>
                </a:lnTo>
                <a:lnTo>
                  <a:pt x="100629" y="16318"/>
                </a:lnTo>
                <a:lnTo>
                  <a:pt x="100758" y="16228"/>
                </a:lnTo>
                <a:lnTo>
                  <a:pt x="100930" y="15507"/>
                </a:lnTo>
                <a:lnTo>
                  <a:pt x="100887" y="15417"/>
                </a:lnTo>
                <a:lnTo>
                  <a:pt x="101059" y="15597"/>
                </a:lnTo>
                <a:lnTo>
                  <a:pt x="100672" y="14786"/>
                </a:lnTo>
                <a:lnTo>
                  <a:pt x="101360" y="14876"/>
                </a:lnTo>
                <a:lnTo>
                  <a:pt x="101059" y="14876"/>
                </a:lnTo>
                <a:lnTo>
                  <a:pt x="101574" y="16138"/>
                </a:lnTo>
                <a:lnTo>
                  <a:pt x="101316" y="16409"/>
                </a:lnTo>
                <a:lnTo>
                  <a:pt x="101316" y="17130"/>
                </a:lnTo>
                <a:lnTo>
                  <a:pt x="101274" y="17220"/>
                </a:lnTo>
                <a:lnTo>
                  <a:pt x="101231" y="18482"/>
                </a:lnTo>
                <a:lnTo>
                  <a:pt x="101059" y="18482"/>
                </a:lnTo>
                <a:lnTo>
                  <a:pt x="101102" y="18662"/>
                </a:lnTo>
                <a:lnTo>
                  <a:pt x="100973" y="18753"/>
                </a:lnTo>
                <a:lnTo>
                  <a:pt x="101145" y="19203"/>
                </a:lnTo>
                <a:lnTo>
                  <a:pt x="101145" y="19744"/>
                </a:lnTo>
                <a:lnTo>
                  <a:pt x="103636" y="24432"/>
                </a:lnTo>
                <a:lnTo>
                  <a:pt x="103765" y="23711"/>
                </a:lnTo>
                <a:lnTo>
                  <a:pt x="103421" y="22720"/>
                </a:lnTo>
                <a:lnTo>
                  <a:pt x="103421" y="22720"/>
                </a:lnTo>
                <a:lnTo>
                  <a:pt x="103550" y="22899"/>
                </a:lnTo>
                <a:lnTo>
                  <a:pt x="103894" y="22720"/>
                </a:lnTo>
                <a:lnTo>
                  <a:pt x="103507" y="21908"/>
                </a:lnTo>
                <a:lnTo>
                  <a:pt x="103550" y="21457"/>
                </a:lnTo>
                <a:lnTo>
                  <a:pt x="103808" y="21457"/>
                </a:lnTo>
                <a:lnTo>
                  <a:pt x="103335" y="20015"/>
                </a:lnTo>
                <a:lnTo>
                  <a:pt x="103378" y="19744"/>
                </a:lnTo>
                <a:lnTo>
                  <a:pt x="103464" y="20105"/>
                </a:lnTo>
                <a:lnTo>
                  <a:pt x="103636" y="20015"/>
                </a:lnTo>
                <a:lnTo>
                  <a:pt x="102906" y="18662"/>
                </a:lnTo>
                <a:lnTo>
                  <a:pt x="102605" y="18572"/>
                </a:lnTo>
                <a:lnTo>
                  <a:pt x="102648" y="18753"/>
                </a:lnTo>
                <a:lnTo>
                  <a:pt x="102305" y="18301"/>
                </a:lnTo>
                <a:lnTo>
                  <a:pt x="102176" y="17580"/>
                </a:lnTo>
                <a:lnTo>
                  <a:pt x="102219" y="17580"/>
                </a:lnTo>
                <a:lnTo>
                  <a:pt x="102004" y="16949"/>
                </a:lnTo>
                <a:lnTo>
                  <a:pt x="102476" y="16949"/>
                </a:lnTo>
                <a:lnTo>
                  <a:pt x="102390" y="16769"/>
                </a:lnTo>
                <a:lnTo>
                  <a:pt x="102605" y="16498"/>
                </a:lnTo>
                <a:lnTo>
                  <a:pt x="102863" y="16949"/>
                </a:lnTo>
                <a:lnTo>
                  <a:pt x="102863" y="16678"/>
                </a:lnTo>
                <a:lnTo>
                  <a:pt x="102992" y="16498"/>
                </a:lnTo>
                <a:lnTo>
                  <a:pt x="104065" y="16859"/>
                </a:lnTo>
                <a:lnTo>
                  <a:pt x="103894" y="16498"/>
                </a:lnTo>
                <a:lnTo>
                  <a:pt x="104108" y="15957"/>
                </a:lnTo>
                <a:lnTo>
                  <a:pt x="104065" y="15867"/>
                </a:lnTo>
                <a:lnTo>
                  <a:pt x="104108" y="15777"/>
                </a:lnTo>
                <a:lnTo>
                  <a:pt x="104151" y="15777"/>
                </a:lnTo>
                <a:lnTo>
                  <a:pt x="104065" y="15597"/>
                </a:lnTo>
                <a:lnTo>
                  <a:pt x="104151" y="15687"/>
                </a:lnTo>
                <a:lnTo>
                  <a:pt x="104151" y="15417"/>
                </a:lnTo>
                <a:lnTo>
                  <a:pt x="104795" y="14786"/>
                </a:lnTo>
                <a:lnTo>
                  <a:pt x="104624" y="14605"/>
                </a:lnTo>
                <a:lnTo>
                  <a:pt x="105483" y="14965"/>
                </a:lnTo>
                <a:lnTo>
                  <a:pt x="105440" y="14695"/>
                </a:lnTo>
                <a:lnTo>
                  <a:pt x="104752" y="13974"/>
                </a:lnTo>
                <a:lnTo>
                  <a:pt x="104752" y="13974"/>
                </a:lnTo>
                <a:lnTo>
                  <a:pt x="104795" y="14065"/>
                </a:lnTo>
                <a:lnTo>
                  <a:pt x="104795" y="14065"/>
                </a:lnTo>
                <a:lnTo>
                  <a:pt x="104624" y="13884"/>
                </a:lnTo>
                <a:lnTo>
                  <a:pt x="104667" y="13884"/>
                </a:lnTo>
                <a:lnTo>
                  <a:pt x="104151" y="13253"/>
                </a:lnTo>
                <a:lnTo>
                  <a:pt x="104194" y="13433"/>
                </a:lnTo>
                <a:lnTo>
                  <a:pt x="102906" y="13073"/>
                </a:lnTo>
                <a:lnTo>
                  <a:pt x="103593" y="12892"/>
                </a:lnTo>
                <a:lnTo>
                  <a:pt x="103206" y="12711"/>
                </a:lnTo>
                <a:lnTo>
                  <a:pt x="104280" y="12711"/>
                </a:lnTo>
                <a:lnTo>
                  <a:pt x="99685" y="8925"/>
                </a:lnTo>
                <a:lnTo>
                  <a:pt x="99727" y="9015"/>
                </a:lnTo>
                <a:lnTo>
                  <a:pt x="98826" y="8835"/>
                </a:lnTo>
                <a:lnTo>
                  <a:pt x="99470" y="9827"/>
                </a:lnTo>
                <a:lnTo>
                  <a:pt x="99470" y="9827"/>
                </a:lnTo>
                <a:lnTo>
                  <a:pt x="98267" y="9106"/>
                </a:lnTo>
                <a:lnTo>
                  <a:pt x="98181" y="9196"/>
                </a:lnTo>
                <a:lnTo>
                  <a:pt x="96807" y="9196"/>
                </a:lnTo>
                <a:lnTo>
                  <a:pt x="97064" y="10007"/>
                </a:lnTo>
                <a:lnTo>
                  <a:pt x="97064" y="10007"/>
                </a:lnTo>
                <a:lnTo>
                  <a:pt x="93242" y="8114"/>
                </a:lnTo>
                <a:lnTo>
                  <a:pt x="93328" y="8114"/>
                </a:lnTo>
                <a:lnTo>
                  <a:pt x="92125" y="7573"/>
                </a:lnTo>
                <a:lnTo>
                  <a:pt x="92340" y="7483"/>
                </a:lnTo>
                <a:lnTo>
                  <a:pt x="91395" y="7122"/>
                </a:lnTo>
                <a:lnTo>
                  <a:pt x="91267" y="7573"/>
                </a:lnTo>
                <a:lnTo>
                  <a:pt x="90966" y="7483"/>
                </a:lnTo>
                <a:lnTo>
                  <a:pt x="91138" y="7483"/>
                </a:lnTo>
                <a:lnTo>
                  <a:pt x="91009" y="7212"/>
                </a:lnTo>
                <a:lnTo>
                  <a:pt x="90579" y="7212"/>
                </a:lnTo>
                <a:lnTo>
                  <a:pt x="91095" y="7122"/>
                </a:lnTo>
                <a:lnTo>
                  <a:pt x="89334" y="6761"/>
                </a:lnTo>
                <a:lnTo>
                  <a:pt x="89592" y="6942"/>
                </a:lnTo>
                <a:lnTo>
                  <a:pt x="89205" y="7122"/>
                </a:lnTo>
                <a:lnTo>
                  <a:pt x="89549" y="7212"/>
                </a:lnTo>
                <a:lnTo>
                  <a:pt x="89463" y="7302"/>
                </a:lnTo>
                <a:lnTo>
                  <a:pt x="89420" y="7392"/>
                </a:lnTo>
                <a:lnTo>
                  <a:pt x="89806" y="7753"/>
                </a:lnTo>
                <a:lnTo>
                  <a:pt x="89377" y="7753"/>
                </a:lnTo>
                <a:lnTo>
                  <a:pt x="89463" y="7933"/>
                </a:lnTo>
                <a:lnTo>
                  <a:pt x="89377" y="7933"/>
                </a:lnTo>
                <a:lnTo>
                  <a:pt x="89463" y="8023"/>
                </a:lnTo>
                <a:lnTo>
                  <a:pt x="88561" y="7663"/>
                </a:lnTo>
                <a:lnTo>
                  <a:pt x="88432" y="7843"/>
                </a:lnTo>
                <a:lnTo>
                  <a:pt x="87659" y="7573"/>
                </a:lnTo>
                <a:lnTo>
                  <a:pt x="87787" y="7933"/>
                </a:lnTo>
                <a:lnTo>
                  <a:pt x="87787" y="8294"/>
                </a:lnTo>
                <a:lnTo>
                  <a:pt x="87573" y="8204"/>
                </a:lnTo>
                <a:lnTo>
                  <a:pt x="86757" y="7663"/>
                </a:lnTo>
                <a:lnTo>
                  <a:pt x="86886" y="7573"/>
                </a:lnTo>
                <a:lnTo>
                  <a:pt x="86113" y="7122"/>
                </a:lnTo>
                <a:lnTo>
                  <a:pt x="86671" y="7302"/>
                </a:lnTo>
                <a:lnTo>
                  <a:pt x="86242" y="7032"/>
                </a:lnTo>
                <a:lnTo>
                  <a:pt x="86413" y="6852"/>
                </a:lnTo>
                <a:lnTo>
                  <a:pt x="84438" y="6221"/>
                </a:lnTo>
                <a:lnTo>
                  <a:pt x="84695" y="6491"/>
                </a:lnTo>
                <a:lnTo>
                  <a:pt x="84480" y="6671"/>
                </a:lnTo>
                <a:lnTo>
                  <a:pt x="84609" y="6761"/>
                </a:lnTo>
                <a:lnTo>
                  <a:pt x="83235" y="6310"/>
                </a:lnTo>
                <a:lnTo>
                  <a:pt x="81904" y="6310"/>
                </a:lnTo>
                <a:lnTo>
                  <a:pt x="82075" y="6400"/>
                </a:lnTo>
                <a:lnTo>
                  <a:pt x="82118" y="6671"/>
                </a:lnTo>
                <a:lnTo>
                  <a:pt x="82290" y="6942"/>
                </a:lnTo>
                <a:lnTo>
                  <a:pt x="82118" y="6761"/>
                </a:lnTo>
                <a:lnTo>
                  <a:pt x="82118" y="6671"/>
                </a:lnTo>
                <a:lnTo>
                  <a:pt x="81818" y="6310"/>
                </a:lnTo>
                <a:lnTo>
                  <a:pt x="81818" y="6131"/>
                </a:lnTo>
                <a:lnTo>
                  <a:pt x="81560" y="5950"/>
                </a:lnTo>
                <a:lnTo>
                  <a:pt x="81474" y="6131"/>
                </a:lnTo>
                <a:lnTo>
                  <a:pt x="81130" y="5950"/>
                </a:lnTo>
                <a:lnTo>
                  <a:pt x="81173" y="5950"/>
                </a:lnTo>
                <a:lnTo>
                  <a:pt x="81045" y="5860"/>
                </a:lnTo>
                <a:lnTo>
                  <a:pt x="81088" y="5950"/>
                </a:lnTo>
                <a:lnTo>
                  <a:pt x="80787" y="6131"/>
                </a:lnTo>
                <a:lnTo>
                  <a:pt x="81130" y="6131"/>
                </a:lnTo>
                <a:lnTo>
                  <a:pt x="79971" y="6852"/>
                </a:lnTo>
                <a:lnTo>
                  <a:pt x="80615" y="5860"/>
                </a:lnTo>
                <a:lnTo>
                  <a:pt x="80615" y="5679"/>
                </a:lnTo>
                <a:lnTo>
                  <a:pt x="81130" y="5139"/>
                </a:lnTo>
                <a:lnTo>
                  <a:pt x="80658" y="4598"/>
                </a:lnTo>
                <a:lnTo>
                  <a:pt x="80658" y="4598"/>
                </a:lnTo>
                <a:lnTo>
                  <a:pt x="81045" y="4868"/>
                </a:lnTo>
                <a:lnTo>
                  <a:pt x="80615" y="4327"/>
                </a:lnTo>
                <a:lnTo>
                  <a:pt x="80615" y="4508"/>
                </a:lnTo>
                <a:lnTo>
                  <a:pt x="79155" y="4056"/>
                </a:lnTo>
                <a:lnTo>
                  <a:pt x="79155" y="4056"/>
                </a:lnTo>
                <a:lnTo>
                  <a:pt x="79198" y="4147"/>
                </a:lnTo>
                <a:lnTo>
                  <a:pt x="78811" y="4147"/>
                </a:lnTo>
                <a:lnTo>
                  <a:pt x="78940" y="3877"/>
                </a:lnTo>
                <a:lnTo>
                  <a:pt x="78038" y="3786"/>
                </a:lnTo>
                <a:lnTo>
                  <a:pt x="78382" y="3606"/>
                </a:lnTo>
                <a:lnTo>
                  <a:pt x="77738" y="3335"/>
                </a:lnTo>
                <a:close/>
                <a:moveTo>
                  <a:pt x="106170" y="80330"/>
                </a:moveTo>
                <a:lnTo>
                  <a:pt x="105955" y="81503"/>
                </a:lnTo>
                <a:lnTo>
                  <a:pt x="105912" y="81412"/>
                </a:lnTo>
                <a:lnTo>
                  <a:pt x="105826" y="81953"/>
                </a:lnTo>
                <a:lnTo>
                  <a:pt x="105869" y="82133"/>
                </a:lnTo>
                <a:lnTo>
                  <a:pt x="105139" y="86280"/>
                </a:lnTo>
                <a:lnTo>
                  <a:pt x="104710" y="86461"/>
                </a:lnTo>
                <a:lnTo>
                  <a:pt x="103464" y="84387"/>
                </a:lnTo>
                <a:lnTo>
                  <a:pt x="103378" y="83756"/>
                </a:lnTo>
                <a:lnTo>
                  <a:pt x="103679" y="82494"/>
                </a:lnTo>
                <a:lnTo>
                  <a:pt x="103765" y="82584"/>
                </a:lnTo>
                <a:lnTo>
                  <a:pt x="104023" y="81772"/>
                </a:lnTo>
                <a:lnTo>
                  <a:pt x="103808" y="81503"/>
                </a:lnTo>
                <a:lnTo>
                  <a:pt x="103765" y="81863"/>
                </a:lnTo>
                <a:lnTo>
                  <a:pt x="103636" y="81412"/>
                </a:lnTo>
                <a:lnTo>
                  <a:pt x="103679" y="81232"/>
                </a:lnTo>
                <a:lnTo>
                  <a:pt x="103679" y="81232"/>
                </a:lnTo>
                <a:lnTo>
                  <a:pt x="103378" y="81592"/>
                </a:lnTo>
                <a:lnTo>
                  <a:pt x="102562" y="80961"/>
                </a:lnTo>
                <a:lnTo>
                  <a:pt x="102476" y="80961"/>
                </a:lnTo>
                <a:lnTo>
                  <a:pt x="102347" y="80691"/>
                </a:lnTo>
                <a:lnTo>
                  <a:pt x="102176" y="80691"/>
                </a:lnTo>
                <a:lnTo>
                  <a:pt x="102390" y="80961"/>
                </a:lnTo>
                <a:lnTo>
                  <a:pt x="102433" y="81503"/>
                </a:lnTo>
                <a:lnTo>
                  <a:pt x="102305" y="81682"/>
                </a:lnTo>
                <a:lnTo>
                  <a:pt x="101875" y="81503"/>
                </a:lnTo>
                <a:lnTo>
                  <a:pt x="101703" y="81953"/>
                </a:lnTo>
                <a:lnTo>
                  <a:pt x="101617" y="81863"/>
                </a:lnTo>
                <a:lnTo>
                  <a:pt x="101617" y="82043"/>
                </a:lnTo>
                <a:lnTo>
                  <a:pt x="101531" y="82043"/>
                </a:lnTo>
                <a:lnTo>
                  <a:pt x="101403" y="82314"/>
                </a:lnTo>
                <a:lnTo>
                  <a:pt x="101403" y="82674"/>
                </a:lnTo>
                <a:lnTo>
                  <a:pt x="101274" y="82855"/>
                </a:lnTo>
                <a:lnTo>
                  <a:pt x="101145" y="83756"/>
                </a:lnTo>
                <a:lnTo>
                  <a:pt x="101188" y="84026"/>
                </a:lnTo>
                <a:lnTo>
                  <a:pt x="101102" y="84297"/>
                </a:lnTo>
                <a:lnTo>
                  <a:pt x="100543" y="84387"/>
                </a:lnTo>
                <a:lnTo>
                  <a:pt x="100500" y="84387"/>
                </a:lnTo>
                <a:lnTo>
                  <a:pt x="100500" y="83756"/>
                </a:lnTo>
                <a:lnTo>
                  <a:pt x="100157" y="83035"/>
                </a:lnTo>
                <a:lnTo>
                  <a:pt x="100071" y="83305"/>
                </a:lnTo>
                <a:lnTo>
                  <a:pt x="99856" y="83395"/>
                </a:lnTo>
                <a:lnTo>
                  <a:pt x="99685" y="83847"/>
                </a:lnTo>
                <a:lnTo>
                  <a:pt x="99642" y="83756"/>
                </a:lnTo>
                <a:lnTo>
                  <a:pt x="99642" y="83486"/>
                </a:lnTo>
                <a:lnTo>
                  <a:pt x="99341" y="84568"/>
                </a:lnTo>
                <a:lnTo>
                  <a:pt x="99212" y="84387"/>
                </a:lnTo>
                <a:lnTo>
                  <a:pt x="99083" y="85018"/>
                </a:lnTo>
                <a:lnTo>
                  <a:pt x="99169" y="84928"/>
                </a:lnTo>
                <a:lnTo>
                  <a:pt x="99126" y="85108"/>
                </a:lnTo>
                <a:lnTo>
                  <a:pt x="99040" y="85199"/>
                </a:lnTo>
                <a:lnTo>
                  <a:pt x="99169" y="85469"/>
                </a:lnTo>
                <a:lnTo>
                  <a:pt x="98697" y="85559"/>
                </a:lnTo>
                <a:lnTo>
                  <a:pt x="98740" y="86100"/>
                </a:lnTo>
                <a:lnTo>
                  <a:pt x="98611" y="86461"/>
                </a:lnTo>
                <a:lnTo>
                  <a:pt x="98525" y="85830"/>
                </a:lnTo>
                <a:lnTo>
                  <a:pt x="98396" y="85649"/>
                </a:lnTo>
                <a:lnTo>
                  <a:pt x="98181" y="86010"/>
                </a:lnTo>
                <a:lnTo>
                  <a:pt x="98053" y="87092"/>
                </a:lnTo>
                <a:lnTo>
                  <a:pt x="94702" y="90969"/>
                </a:lnTo>
                <a:lnTo>
                  <a:pt x="94746" y="90337"/>
                </a:lnTo>
                <a:lnTo>
                  <a:pt x="94316" y="92591"/>
                </a:lnTo>
                <a:lnTo>
                  <a:pt x="94402" y="93854"/>
                </a:lnTo>
                <a:lnTo>
                  <a:pt x="94230" y="94304"/>
                </a:lnTo>
                <a:lnTo>
                  <a:pt x="94230" y="94665"/>
                </a:lnTo>
                <a:lnTo>
                  <a:pt x="94101" y="94214"/>
                </a:lnTo>
                <a:lnTo>
                  <a:pt x="94058" y="94304"/>
                </a:lnTo>
                <a:lnTo>
                  <a:pt x="94015" y="94304"/>
                </a:lnTo>
                <a:lnTo>
                  <a:pt x="94187" y="99894"/>
                </a:lnTo>
                <a:lnTo>
                  <a:pt x="93629" y="101607"/>
                </a:lnTo>
                <a:lnTo>
                  <a:pt x="93715" y="101698"/>
                </a:lnTo>
                <a:lnTo>
                  <a:pt x="93886" y="102058"/>
                </a:lnTo>
                <a:lnTo>
                  <a:pt x="96163" y="101246"/>
                </a:lnTo>
                <a:lnTo>
                  <a:pt x="96249" y="101337"/>
                </a:lnTo>
                <a:lnTo>
                  <a:pt x="99556" y="99173"/>
                </a:lnTo>
                <a:lnTo>
                  <a:pt x="100758" y="99804"/>
                </a:lnTo>
                <a:lnTo>
                  <a:pt x="100844" y="100075"/>
                </a:lnTo>
                <a:lnTo>
                  <a:pt x="100801" y="100255"/>
                </a:lnTo>
                <a:lnTo>
                  <a:pt x="100930" y="101698"/>
                </a:lnTo>
                <a:lnTo>
                  <a:pt x="100801" y="101878"/>
                </a:lnTo>
                <a:lnTo>
                  <a:pt x="100930" y="102238"/>
                </a:lnTo>
                <a:lnTo>
                  <a:pt x="101059" y="102238"/>
                </a:lnTo>
                <a:lnTo>
                  <a:pt x="101059" y="101968"/>
                </a:lnTo>
                <a:lnTo>
                  <a:pt x="102133" y="100075"/>
                </a:lnTo>
                <a:lnTo>
                  <a:pt x="101316" y="102509"/>
                </a:lnTo>
                <a:lnTo>
                  <a:pt x="101961" y="101517"/>
                </a:lnTo>
                <a:lnTo>
                  <a:pt x="101961" y="102238"/>
                </a:lnTo>
                <a:lnTo>
                  <a:pt x="101703" y="102869"/>
                </a:lnTo>
                <a:lnTo>
                  <a:pt x="101703" y="102869"/>
                </a:lnTo>
                <a:lnTo>
                  <a:pt x="102004" y="102690"/>
                </a:lnTo>
                <a:lnTo>
                  <a:pt x="102047" y="102779"/>
                </a:lnTo>
                <a:lnTo>
                  <a:pt x="102090" y="102779"/>
                </a:lnTo>
                <a:lnTo>
                  <a:pt x="102090" y="102869"/>
                </a:lnTo>
                <a:lnTo>
                  <a:pt x="102047" y="102779"/>
                </a:lnTo>
                <a:lnTo>
                  <a:pt x="102004" y="102779"/>
                </a:lnTo>
                <a:lnTo>
                  <a:pt x="102047" y="105034"/>
                </a:lnTo>
                <a:lnTo>
                  <a:pt x="102777" y="105665"/>
                </a:lnTo>
                <a:lnTo>
                  <a:pt x="103421" y="105213"/>
                </a:lnTo>
                <a:lnTo>
                  <a:pt x="103378" y="105213"/>
                </a:lnTo>
                <a:lnTo>
                  <a:pt x="103636" y="105034"/>
                </a:lnTo>
                <a:lnTo>
                  <a:pt x="103636" y="105034"/>
                </a:lnTo>
                <a:lnTo>
                  <a:pt x="103421" y="105394"/>
                </a:lnTo>
                <a:lnTo>
                  <a:pt x="103722" y="105394"/>
                </a:lnTo>
                <a:lnTo>
                  <a:pt x="103636" y="105574"/>
                </a:lnTo>
                <a:lnTo>
                  <a:pt x="103808" y="106115"/>
                </a:lnTo>
                <a:lnTo>
                  <a:pt x="103937" y="105845"/>
                </a:lnTo>
                <a:lnTo>
                  <a:pt x="103850" y="105845"/>
                </a:lnTo>
                <a:lnTo>
                  <a:pt x="106728" y="101427"/>
                </a:lnTo>
                <a:lnTo>
                  <a:pt x="106685" y="101337"/>
                </a:lnTo>
                <a:lnTo>
                  <a:pt x="108618" y="96468"/>
                </a:lnTo>
                <a:lnTo>
                  <a:pt x="108876" y="94124"/>
                </a:lnTo>
                <a:lnTo>
                  <a:pt x="108618" y="92502"/>
                </a:lnTo>
                <a:lnTo>
                  <a:pt x="108360" y="92050"/>
                </a:lnTo>
                <a:lnTo>
                  <a:pt x="108317" y="90969"/>
                </a:lnTo>
                <a:lnTo>
                  <a:pt x="108060" y="90969"/>
                </a:lnTo>
                <a:lnTo>
                  <a:pt x="108060" y="90879"/>
                </a:lnTo>
                <a:lnTo>
                  <a:pt x="107974" y="90879"/>
                </a:lnTo>
                <a:lnTo>
                  <a:pt x="107888" y="89166"/>
                </a:lnTo>
                <a:lnTo>
                  <a:pt x="107072" y="87813"/>
                </a:lnTo>
                <a:lnTo>
                  <a:pt x="106986" y="84026"/>
                </a:lnTo>
                <a:lnTo>
                  <a:pt x="106771" y="83576"/>
                </a:lnTo>
                <a:lnTo>
                  <a:pt x="106557" y="83666"/>
                </a:lnTo>
                <a:lnTo>
                  <a:pt x="106213" y="80420"/>
                </a:lnTo>
                <a:lnTo>
                  <a:pt x="106170" y="80330"/>
                </a:lnTo>
                <a:close/>
                <a:moveTo>
                  <a:pt x="114373" y="101788"/>
                </a:moveTo>
                <a:lnTo>
                  <a:pt x="114373" y="102779"/>
                </a:lnTo>
                <a:lnTo>
                  <a:pt x="114502" y="102599"/>
                </a:lnTo>
                <a:lnTo>
                  <a:pt x="114373" y="102869"/>
                </a:lnTo>
                <a:lnTo>
                  <a:pt x="114373" y="103590"/>
                </a:lnTo>
                <a:lnTo>
                  <a:pt x="114459" y="103140"/>
                </a:lnTo>
                <a:lnTo>
                  <a:pt x="114459" y="103411"/>
                </a:lnTo>
                <a:lnTo>
                  <a:pt x="114502" y="103321"/>
                </a:lnTo>
                <a:lnTo>
                  <a:pt x="114416" y="103771"/>
                </a:lnTo>
                <a:lnTo>
                  <a:pt x="114373" y="103681"/>
                </a:lnTo>
                <a:lnTo>
                  <a:pt x="114373" y="104132"/>
                </a:lnTo>
                <a:lnTo>
                  <a:pt x="114502" y="104222"/>
                </a:lnTo>
                <a:lnTo>
                  <a:pt x="114373" y="104312"/>
                </a:lnTo>
                <a:lnTo>
                  <a:pt x="114373" y="104222"/>
                </a:lnTo>
                <a:lnTo>
                  <a:pt x="113772" y="105934"/>
                </a:lnTo>
                <a:lnTo>
                  <a:pt x="113471" y="106205"/>
                </a:lnTo>
                <a:lnTo>
                  <a:pt x="113686" y="107017"/>
                </a:lnTo>
                <a:lnTo>
                  <a:pt x="113127" y="108009"/>
                </a:lnTo>
                <a:lnTo>
                  <a:pt x="113214" y="107918"/>
                </a:lnTo>
                <a:lnTo>
                  <a:pt x="113171" y="108099"/>
                </a:lnTo>
                <a:lnTo>
                  <a:pt x="113428" y="108099"/>
                </a:lnTo>
                <a:lnTo>
                  <a:pt x="115576" y="104673"/>
                </a:lnTo>
                <a:lnTo>
                  <a:pt x="115103" y="105034"/>
                </a:lnTo>
                <a:lnTo>
                  <a:pt x="114760" y="104673"/>
                </a:lnTo>
                <a:lnTo>
                  <a:pt x="114889" y="103861"/>
                </a:lnTo>
                <a:lnTo>
                  <a:pt x="114845" y="103861"/>
                </a:lnTo>
                <a:lnTo>
                  <a:pt x="114845" y="103681"/>
                </a:lnTo>
                <a:lnTo>
                  <a:pt x="114717" y="104312"/>
                </a:lnTo>
                <a:lnTo>
                  <a:pt x="114502" y="103951"/>
                </a:lnTo>
                <a:lnTo>
                  <a:pt x="114760" y="102509"/>
                </a:lnTo>
                <a:lnTo>
                  <a:pt x="114674" y="102599"/>
                </a:lnTo>
                <a:lnTo>
                  <a:pt x="114545" y="102148"/>
                </a:lnTo>
                <a:lnTo>
                  <a:pt x="114459" y="102238"/>
                </a:lnTo>
                <a:lnTo>
                  <a:pt x="114459" y="102238"/>
                </a:lnTo>
                <a:lnTo>
                  <a:pt x="114502" y="101788"/>
                </a:lnTo>
                <a:close/>
                <a:moveTo>
                  <a:pt x="103709" y="108576"/>
                </a:moveTo>
                <a:lnTo>
                  <a:pt x="103685" y="108627"/>
                </a:lnTo>
                <a:lnTo>
                  <a:pt x="103685" y="108627"/>
                </a:lnTo>
                <a:lnTo>
                  <a:pt x="103709" y="108576"/>
                </a:lnTo>
                <a:close/>
                <a:moveTo>
                  <a:pt x="103685" y="108627"/>
                </a:moveTo>
                <a:lnTo>
                  <a:pt x="103679" y="108640"/>
                </a:lnTo>
                <a:lnTo>
                  <a:pt x="103636" y="108820"/>
                </a:lnTo>
                <a:lnTo>
                  <a:pt x="103636" y="108820"/>
                </a:lnTo>
                <a:lnTo>
                  <a:pt x="103685" y="108627"/>
                </a:lnTo>
                <a:close/>
                <a:moveTo>
                  <a:pt x="102820" y="107378"/>
                </a:moveTo>
                <a:lnTo>
                  <a:pt x="102605" y="108730"/>
                </a:lnTo>
                <a:lnTo>
                  <a:pt x="102648" y="108730"/>
                </a:lnTo>
                <a:lnTo>
                  <a:pt x="102605" y="109000"/>
                </a:lnTo>
                <a:lnTo>
                  <a:pt x="102562" y="108820"/>
                </a:lnTo>
                <a:lnTo>
                  <a:pt x="102605" y="109722"/>
                </a:lnTo>
                <a:lnTo>
                  <a:pt x="102476" y="109901"/>
                </a:lnTo>
                <a:lnTo>
                  <a:pt x="102777" y="109901"/>
                </a:lnTo>
                <a:lnTo>
                  <a:pt x="103163" y="109271"/>
                </a:lnTo>
                <a:lnTo>
                  <a:pt x="103121" y="109451"/>
                </a:lnTo>
                <a:lnTo>
                  <a:pt x="103121" y="109451"/>
                </a:lnTo>
                <a:lnTo>
                  <a:pt x="103292" y="109361"/>
                </a:lnTo>
                <a:lnTo>
                  <a:pt x="103206" y="109632"/>
                </a:lnTo>
                <a:lnTo>
                  <a:pt x="103685" y="108627"/>
                </a:lnTo>
                <a:lnTo>
                  <a:pt x="103979" y="107467"/>
                </a:lnTo>
                <a:lnTo>
                  <a:pt x="103464" y="107828"/>
                </a:lnTo>
                <a:lnTo>
                  <a:pt x="102820" y="107378"/>
                </a:lnTo>
                <a:close/>
                <a:moveTo>
                  <a:pt x="111547" y="110154"/>
                </a:moveTo>
                <a:lnTo>
                  <a:pt x="111496" y="110172"/>
                </a:lnTo>
                <a:lnTo>
                  <a:pt x="111582" y="110172"/>
                </a:lnTo>
                <a:lnTo>
                  <a:pt x="111547" y="110154"/>
                </a:lnTo>
                <a:close/>
                <a:moveTo>
                  <a:pt x="112784" y="107288"/>
                </a:moveTo>
                <a:lnTo>
                  <a:pt x="111324" y="109361"/>
                </a:lnTo>
                <a:lnTo>
                  <a:pt x="111367" y="109180"/>
                </a:lnTo>
                <a:lnTo>
                  <a:pt x="111367" y="109180"/>
                </a:lnTo>
                <a:lnTo>
                  <a:pt x="111195" y="109451"/>
                </a:lnTo>
                <a:lnTo>
                  <a:pt x="111109" y="109541"/>
                </a:lnTo>
                <a:lnTo>
                  <a:pt x="111023" y="109541"/>
                </a:lnTo>
                <a:lnTo>
                  <a:pt x="111023" y="109632"/>
                </a:lnTo>
                <a:lnTo>
                  <a:pt x="109391" y="111164"/>
                </a:lnTo>
                <a:lnTo>
                  <a:pt x="109391" y="111164"/>
                </a:lnTo>
                <a:lnTo>
                  <a:pt x="109434" y="111074"/>
                </a:lnTo>
                <a:lnTo>
                  <a:pt x="108962" y="111795"/>
                </a:lnTo>
                <a:lnTo>
                  <a:pt x="109047" y="111795"/>
                </a:lnTo>
                <a:lnTo>
                  <a:pt x="108919" y="111885"/>
                </a:lnTo>
                <a:lnTo>
                  <a:pt x="109004" y="111885"/>
                </a:lnTo>
                <a:lnTo>
                  <a:pt x="108792" y="112108"/>
                </a:lnTo>
                <a:lnTo>
                  <a:pt x="108792" y="112108"/>
                </a:lnTo>
                <a:lnTo>
                  <a:pt x="108833" y="112066"/>
                </a:lnTo>
                <a:lnTo>
                  <a:pt x="108747" y="112246"/>
                </a:lnTo>
                <a:lnTo>
                  <a:pt x="108876" y="112156"/>
                </a:lnTo>
                <a:lnTo>
                  <a:pt x="108747" y="112336"/>
                </a:lnTo>
                <a:lnTo>
                  <a:pt x="109047" y="112516"/>
                </a:lnTo>
                <a:lnTo>
                  <a:pt x="109133" y="112697"/>
                </a:lnTo>
                <a:lnTo>
                  <a:pt x="111409" y="110082"/>
                </a:lnTo>
                <a:lnTo>
                  <a:pt x="111547" y="110154"/>
                </a:lnTo>
                <a:lnTo>
                  <a:pt x="111547" y="110154"/>
                </a:lnTo>
                <a:lnTo>
                  <a:pt x="111753" y="110082"/>
                </a:lnTo>
                <a:lnTo>
                  <a:pt x="111710" y="109901"/>
                </a:lnTo>
                <a:lnTo>
                  <a:pt x="111667" y="109901"/>
                </a:lnTo>
                <a:lnTo>
                  <a:pt x="113085" y="107828"/>
                </a:lnTo>
                <a:lnTo>
                  <a:pt x="112913" y="107918"/>
                </a:lnTo>
                <a:lnTo>
                  <a:pt x="112913" y="107918"/>
                </a:lnTo>
                <a:lnTo>
                  <a:pt x="112999" y="107828"/>
                </a:lnTo>
                <a:lnTo>
                  <a:pt x="113085" y="107738"/>
                </a:lnTo>
                <a:lnTo>
                  <a:pt x="113085" y="107738"/>
                </a:lnTo>
                <a:lnTo>
                  <a:pt x="112827" y="107918"/>
                </a:lnTo>
                <a:lnTo>
                  <a:pt x="112999" y="107648"/>
                </a:lnTo>
                <a:lnTo>
                  <a:pt x="112612" y="107918"/>
                </a:lnTo>
                <a:lnTo>
                  <a:pt x="112655" y="107557"/>
                </a:lnTo>
                <a:lnTo>
                  <a:pt x="112784" y="107288"/>
                </a:lnTo>
                <a:close/>
                <a:moveTo>
                  <a:pt x="32297" y="116934"/>
                </a:moveTo>
                <a:lnTo>
                  <a:pt x="32426" y="117114"/>
                </a:lnTo>
                <a:lnTo>
                  <a:pt x="32340" y="117205"/>
                </a:lnTo>
                <a:lnTo>
                  <a:pt x="32426" y="117295"/>
                </a:lnTo>
                <a:lnTo>
                  <a:pt x="32254" y="117475"/>
                </a:lnTo>
                <a:lnTo>
                  <a:pt x="32598" y="117295"/>
                </a:lnTo>
                <a:lnTo>
                  <a:pt x="32684" y="117024"/>
                </a:lnTo>
                <a:lnTo>
                  <a:pt x="32297" y="116934"/>
                </a:lnTo>
                <a:close/>
                <a:moveTo>
                  <a:pt x="32813" y="116844"/>
                </a:moveTo>
                <a:lnTo>
                  <a:pt x="32813" y="117475"/>
                </a:lnTo>
                <a:lnTo>
                  <a:pt x="33028" y="117566"/>
                </a:lnTo>
                <a:lnTo>
                  <a:pt x="32984" y="117385"/>
                </a:lnTo>
                <a:lnTo>
                  <a:pt x="33113" y="117295"/>
                </a:lnTo>
                <a:lnTo>
                  <a:pt x="33156" y="117114"/>
                </a:lnTo>
                <a:lnTo>
                  <a:pt x="33199" y="117024"/>
                </a:lnTo>
                <a:lnTo>
                  <a:pt x="33070" y="117114"/>
                </a:lnTo>
                <a:lnTo>
                  <a:pt x="32941" y="116934"/>
                </a:lnTo>
                <a:lnTo>
                  <a:pt x="32984" y="116934"/>
                </a:lnTo>
                <a:lnTo>
                  <a:pt x="32813" y="116844"/>
                </a:lnTo>
                <a:close/>
                <a:moveTo>
                  <a:pt x="32813" y="117475"/>
                </a:moveTo>
                <a:lnTo>
                  <a:pt x="32813" y="117745"/>
                </a:lnTo>
                <a:lnTo>
                  <a:pt x="32899" y="117566"/>
                </a:lnTo>
                <a:lnTo>
                  <a:pt x="32813" y="117475"/>
                </a:lnTo>
                <a:close/>
                <a:moveTo>
                  <a:pt x="28904" y="118016"/>
                </a:moveTo>
                <a:lnTo>
                  <a:pt x="28543" y="118100"/>
                </a:lnTo>
                <a:lnTo>
                  <a:pt x="28543" y="118100"/>
                </a:lnTo>
                <a:lnTo>
                  <a:pt x="28604" y="118016"/>
                </a:lnTo>
                <a:close/>
                <a:moveTo>
                  <a:pt x="26843" y="7392"/>
                </a:moveTo>
                <a:lnTo>
                  <a:pt x="26370" y="7753"/>
                </a:lnTo>
                <a:lnTo>
                  <a:pt x="26456" y="7753"/>
                </a:lnTo>
                <a:lnTo>
                  <a:pt x="26113" y="7933"/>
                </a:lnTo>
                <a:lnTo>
                  <a:pt x="25855" y="9106"/>
                </a:lnTo>
                <a:lnTo>
                  <a:pt x="26327" y="9286"/>
                </a:lnTo>
                <a:lnTo>
                  <a:pt x="26327" y="9376"/>
                </a:lnTo>
                <a:lnTo>
                  <a:pt x="26198" y="9466"/>
                </a:lnTo>
                <a:lnTo>
                  <a:pt x="26284" y="9376"/>
                </a:lnTo>
                <a:lnTo>
                  <a:pt x="26027" y="9556"/>
                </a:lnTo>
                <a:lnTo>
                  <a:pt x="26070" y="9556"/>
                </a:lnTo>
                <a:lnTo>
                  <a:pt x="25855" y="9827"/>
                </a:lnTo>
                <a:lnTo>
                  <a:pt x="26113" y="9917"/>
                </a:lnTo>
                <a:lnTo>
                  <a:pt x="25253" y="10638"/>
                </a:lnTo>
                <a:lnTo>
                  <a:pt x="25082" y="11269"/>
                </a:lnTo>
                <a:lnTo>
                  <a:pt x="24867" y="11269"/>
                </a:lnTo>
                <a:lnTo>
                  <a:pt x="24867" y="11540"/>
                </a:lnTo>
                <a:lnTo>
                  <a:pt x="24824" y="11179"/>
                </a:lnTo>
                <a:lnTo>
                  <a:pt x="24953" y="11179"/>
                </a:lnTo>
                <a:lnTo>
                  <a:pt x="25082" y="10999"/>
                </a:lnTo>
                <a:lnTo>
                  <a:pt x="24953" y="10999"/>
                </a:lnTo>
                <a:lnTo>
                  <a:pt x="25297" y="10187"/>
                </a:lnTo>
                <a:lnTo>
                  <a:pt x="24996" y="10367"/>
                </a:lnTo>
                <a:lnTo>
                  <a:pt x="24996" y="10367"/>
                </a:lnTo>
                <a:lnTo>
                  <a:pt x="25168" y="10187"/>
                </a:lnTo>
                <a:lnTo>
                  <a:pt x="24996" y="10187"/>
                </a:lnTo>
                <a:lnTo>
                  <a:pt x="24953" y="10007"/>
                </a:lnTo>
                <a:lnTo>
                  <a:pt x="24609" y="10098"/>
                </a:lnTo>
                <a:lnTo>
                  <a:pt x="24566" y="10458"/>
                </a:lnTo>
                <a:lnTo>
                  <a:pt x="24824" y="10548"/>
                </a:lnTo>
                <a:lnTo>
                  <a:pt x="24566" y="10638"/>
                </a:lnTo>
                <a:lnTo>
                  <a:pt x="24480" y="10367"/>
                </a:lnTo>
                <a:lnTo>
                  <a:pt x="24480" y="10548"/>
                </a:lnTo>
                <a:lnTo>
                  <a:pt x="22806" y="10187"/>
                </a:lnTo>
                <a:lnTo>
                  <a:pt x="22591" y="9736"/>
                </a:lnTo>
                <a:lnTo>
                  <a:pt x="21732" y="10187"/>
                </a:lnTo>
                <a:lnTo>
                  <a:pt x="22677" y="9917"/>
                </a:lnTo>
                <a:lnTo>
                  <a:pt x="22677" y="9917"/>
                </a:lnTo>
                <a:lnTo>
                  <a:pt x="21861" y="10548"/>
                </a:lnTo>
                <a:lnTo>
                  <a:pt x="21517" y="11630"/>
                </a:lnTo>
                <a:lnTo>
                  <a:pt x="21388" y="10638"/>
                </a:lnTo>
                <a:lnTo>
                  <a:pt x="21302" y="10548"/>
                </a:lnTo>
                <a:lnTo>
                  <a:pt x="21259" y="10458"/>
                </a:lnTo>
                <a:lnTo>
                  <a:pt x="19713" y="10458"/>
                </a:lnTo>
                <a:lnTo>
                  <a:pt x="20314" y="10098"/>
                </a:lnTo>
                <a:lnTo>
                  <a:pt x="17780" y="9376"/>
                </a:lnTo>
                <a:lnTo>
                  <a:pt x="17995" y="9106"/>
                </a:lnTo>
                <a:lnTo>
                  <a:pt x="18081" y="8744"/>
                </a:lnTo>
                <a:lnTo>
                  <a:pt x="17866" y="8835"/>
                </a:lnTo>
                <a:lnTo>
                  <a:pt x="17952" y="8925"/>
                </a:lnTo>
                <a:lnTo>
                  <a:pt x="17394" y="9376"/>
                </a:lnTo>
                <a:lnTo>
                  <a:pt x="17394" y="8744"/>
                </a:lnTo>
                <a:lnTo>
                  <a:pt x="17179" y="8565"/>
                </a:lnTo>
                <a:lnTo>
                  <a:pt x="17179" y="8565"/>
                </a:lnTo>
                <a:lnTo>
                  <a:pt x="17222" y="8654"/>
                </a:lnTo>
                <a:lnTo>
                  <a:pt x="17265" y="8654"/>
                </a:lnTo>
                <a:lnTo>
                  <a:pt x="16621" y="9106"/>
                </a:lnTo>
                <a:lnTo>
                  <a:pt x="16793" y="8925"/>
                </a:lnTo>
                <a:lnTo>
                  <a:pt x="15891" y="9466"/>
                </a:lnTo>
                <a:lnTo>
                  <a:pt x="15976" y="9286"/>
                </a:lnTo>
                <a:lnTo>
                  <a:pt x="15848" y="9376"/>
                </a:lnTo>
                <a:lnTo>
                  <a:pt x="15891" y="9376"/>
                </a:lnTo>
                <a:lnTo>
                  <a:pt x="15289" y="9736"/>
                </a:lnTo>
                <a:lnTo>
                  <a:pt x="15160" y="9736"/>
                </a:lnTo>
                <a:lnTo>
                  <a:pt x="15075" y="9827"/>
                </a:lnTo>
                <a:lnTo>
                  <a:pt x="15075" y="9736"/>
                </a:lnTo>
                <a:lnTo>
                  <a:pt x="15160" y="9736"/>
                </a:lnTo>
                <a:lnTo>
                  <a:pt x="16664" y="8744"/>
                </a:lnTo>
                <a:lnTo>
                  <a:pt x="15676" y="9106"/>
                </a:lnTo>
                <a:lnTo>
                  <a:pt x="15719" y="9106"/>
                </a:lnTo>
                <a:lnTo>
                  <a:pt x="15032" y="9466"/>
                </a:lnTo>
                <a:lnTo>
                  <a:pt x="15247" y="9286"/>
                </a:lnTo>
                <a:lnTo>
                  <a:pt x="14473" y="9556"/>
                </a:lnTo>
                <a:lnTo>
                  <a:pt x="14559" y="9646"/>
                </a:lnTo>
                <a:lnTo>
                  <a:pt x="14431" y="9736"/>
                </a:lnTo>
                <a:lnTo>
                  <a:pt x="14516" y="9827"/>
                </a:lnTo>
                <a:lnTo>
                  <a:pt x="10694" y="8565"/>
                </a:lnTo>
                <a:lnTo>
                  <a:pt x="10823" y="8475"/>
                </a:lnTo>
                <a:lnTo>
                  <a:pt x="10694" y="8475"/>
                </a:lnTo>
                <a:lnTo>
                  <a:pt x="10694" y="8384"/>
                </a:lnTo>
                <a:lnTo>
                  <a:pt x="10651" y="8384"/>
                </a:lnTo>
                <a:lnTo>
                  <a:pt x="10823" y="8294"/>
                </a:lnTo>
                <a:lnTo>
                  <a:pt x="10179" y="8204"/>
                </a:lnTo>
                <a:lnTo>
                  <a:pt x="10221" y="8114"/>
                </a:lnTo>
                <a:lnTo>
                  <a:pt x="9792" y="8294"/>
                </a:lnTo>
                <a:lnTo>
                  <a:pt x="9792" y="8204"/>
                </a:lnTo>
                <a:lnTo>
                  <a:pt x="10093" y="8023"/>
                </a:lnTo>
                <a:lnTo>
                  <a:pt x="9921" y="7933"/>
                </a:lnTo>
                <a:lnTo>
                  <a:pt x="9964" y="7843"/>
                </a:lnTo>
                <a:lnTo>
                  <a:pt x="9964" y="7843"/>
                </a:lnTo>
                <a:lnTo>
                  <a:pt x="8847" y="8294"/>
                </a:lnTo>
                <a:lnTo>
                  <a:pt x="8847" y="8294"/>
                </a:lnTo>
                <a:lnTo>
                  <a:pt x="8933" y="8204"/>
                </a:lnTo>
                <a:lnTo>
                  <a:pt x="8590" y="8384"/>
                </a:lnTo>
                <a:lnTo>
                  <a:pt x="8718" y="8475"/>
                </a:lnTo>
                <a:lnTo>
                  <a:pt x="8461" y="8654"/>
                </a:lnTo>
                <a:lnTo>
                  <a:pt x="8417" y="8654"/>
                </a:lnTo>
                <a:lnTo>
                  <a:pt x="8590" y="8475"/>
                </a:lnTo>
                <a:lnTo>
                  <a:pt x="7826" y="8728"/>
                </a:lnTo>
                <a:lnTo>
                  <a:pt x="7826" y="8728"/>
                </a:lnTo>
                <a:lnTo>
                  <a:pt x="5583" y="10098"/>
                </a:lnTo>
                <a:lnTo>
                  <a:pt x="5626" y="10098"/>
                </a:lnTo>
                <a:lnTo>
                  <a:pt x="5540" y="10187"/>
                </a:lnTo>
                <a:lnTo>
                  <a:pt x="5883" y="10819"/>
                </a:lnTo>
                <a:lnTo>
                  <a:pt x="5841" y="11179"/>
                </a:lnTo>
                <a:lnTo>
                  <a:pt x="6141" y="11089"/>
                </a:lnTo>
                <a:lnTo>
                  <a:pt x="6141" y="11089"/>
                </a:lnTo>
                <a:lnTo>
                  <a:pt x="6098" y="11179"/>
                </a:lnTo>
                <a:lnTo>
                  <a:pt x="6270" y="11179"/>
                </a:lnTo>
                <a:lnTo>
                  <a:pt x="6098" y="11450"/>
                </a:lnTo>
                <a:lnTo>
                  <a:pt x="6442" y="11540"/>
                </a:lnTo>
                <a:lnTo>
                  <a:pt x="6184" y="11630"/>
                </a:lnTo>
                <a:lnTo>
                  <a:pt x="6098" y="11450"/>
                </a:lnTo>
                <a:lnTo>
                  <a:pt x="6055" y="11359"/>
                </a:lnTo>
                <a:lnTo>
                  <a:pt x="6055" y="11269"/>
                </a:lnTo>
                <a:lnTo>
                  <a:pt x="5927" y="11450"/>
                </a:lnTo>
                <a:lnTo>
                  <a:pt x="5927" y="11720"/>
                </a:lnTo>
                <a:lnTo>
                  <a:pt x="6098" y="11720"/>
                </a:lnTo>
                <a:lnTo>
                  <a:pt x="6055" y="11810"/>
                </a:lnTo>
                <a:lnTo>
                  <a:pt x="5196" y="11810"/>
                </a:lnTo>
                <a:lnTo>
                  <a:pt x="5411" y="11540"/>
                </a:lnTo>
                <a:lnTo>
                  <a:pt x="4724" y="11810"/>
                </a:lnTo>
                <a:lnTo>
                  <a:pt x="4767" y="11810"/>
                </a:lnTo>
                <a:lnTo>
                  <a:pt x="3865" y="12261"/>
                </a:lnTo>
                <a:lnTo>
                  <a:pt x="4123" y="12532"/>
                </a:lnTo>
                <a:lnTo>
                  <a:pt x="3822" y="12621"/>
                </a:lnTo>
                <a:lnTo>
                  <a:pt x="3865" y="12802"/>
                </a:lnTo>
                <a:lnTo>
                  <a:pt x="3822" y="13163"/>
                </a:lnTo>
                <a:lnTo>
                  <a:pt x="4638" y="13163"/>
                </a:lnTo>
                <a:lnTo>
                  <a:pt x="4638" y="13253"/>
                </a:lnTo>
                <a:lnTo>
                  <a:pt x="5282" y="12892"/>
                </a:lnTo>
                <a:lnTo>
                  <a:pt x="5368" y="13073"/>
                </a:lnTo>
                <a:lnTo>
                  <a:pt x="5067" y="13253"/>
                </a:lnTo>
                <a:lnTo>
                  <a:pt x="4896" y="13794"/>
                </a:lnTo>
                <a:lnTo>
                  <a:pt x="4423" y="13974"/>
                </a:lnTo>
                <a:lnTo>
                  <a:pt x="3693" y="14334"/>
                </a:lnTo>
                <a:lnTo>
                  <a:pt x="3564" y="14244"/>
                </a:lnTo>
                <a:lnTo>
                  <a:pt x="3252" y="14654"/>
                </a:lnTo>
                <a:lnTo>
                  <a:pt x="3252" y="14654"/>
                </a:lnTo>
                <a:lnTo>
                  <a:pt x="2405" y="15417"/>
                </a:lnTo>
                <a:lnTo>
                  <a:pt x="2448" y="15417"/>
                </a:lnTo>
                <a:lnTo>
                  <a:pt x="2276" y="15597"/>
                </a:lnTo>
                <a:lnTo>
                  <a:pt x="2362" y="15597"/>
                </a:lnTo>
                <a:lnTo>
                  <a:pt x="2233" y="15777"/>
                </a:lnTo>
                <a:lnTo>
                  <a:pt x="2276" y="15777"/>
                </a:lnTo>
                <a:lnTo>
                  <a:pt x="2233" y="15957"/>
                </a:lnTo>
                <a:lnTo>
                  <a:pt x="2233" y="15957"/>
                </a:lnTo>
                <a:lnTo>
                  <a:pt x="2405" y="15777"/>
                </a:lnTo>
                <a:lnTo>
                  <a:pt x="2362" y="15867"/>
                </a:lnTo>
                <a:lnTo>
                  <a:pt x="2405" y="15867"/>
                </a:lnTo>
                <a:lnTo>
                  <a:pt x="2362" y="15957"/>
                </a:lnTo>
                <a:lnTo>
                  <a:pt x="2448" y="15957"/>
                </a:lnTo>
                <a:lnTo>
                  <a:pt x="2276" y="16048"/>
                </a:lnTo>
                <a:lnTo>
                  <a:pt x="2748" y="16138"/>
                </a:lnTo>
                <a:lnTo>
                  <a:pt x="2620" y="16138"/>
                </a:lnTo>
                <a:lnTo>
                  <a:pt x="2705" y="16228"/>
                </a:lnTo>
                <a:lnTo>
                  <a:pt x="2533" y="16409"/>
                </a:lnTo>
                <a:lnTo>
                  <a:pt x="2533" y="16409"/>
                </a:lnTo>
                <a:lnTo>
                  <a:pt x="2576" y="16228"/>
                </a:lnTo>
                <a:lnTo>
                  <a:pt x="2362" y="16318"/>
                </a:lnTo>
                <a:lnTo>
                  <a:pt x="2362" y="16138"/>
                </a:lnTo>
                <a:lnTo>
                  <a:pt x="2018" y="16409"/>
                </a:lnTo>
                <a:lnTo>
                  <a:pt x="2104" y="16409"/>
                </a:lnTo>
                <a:lnTo>
                  <a:pt x="2104" y="16949"/>
                </a:lnTo>
                <a:lnTo>
                  <a:pt x="3135" y="16318"/>
                </a:lnTo>
                <a:lnTo>
                  <a:pt x="3135" y="16318"/>
                </a:lnTo>
                <a:lnTo>
                  <a:pt x="2405" y="17580"/>
                </a:lnTo>
                <a:lnTo>
                  <a:pt x="2491" y="17580"/>
                </a:lnTo>
                <a:lnTo>
                  <a:pt x="2104" y="17941"/>
                </a:lnTo>
                <a:lnTo>
                  <a:pt x="2834" y="17670"/>
                </a:lnTo>
                <a:lnTo>
                  <a:pt x="3006" y="17941"/>
                </a:lnTo>
                <a:lnTo>
                  <a:pt x="3521" y="17670"/>
                </a:lnTo>
                <a:lnTo>
                  <a:pt x="3521" y="17670"/>
                </a:lnTo>
                <a:lnTo>
                  <a:pt x="3307" y="17941"/>
                </a:lnTo>
                <a:lnTo>
                  <a:pt x="3307" y="17941"/>
                </a:lnTo>
                <a:lnTo>
                  <a:pt x="3994" y="17580"/>
                </a:lnTo>
                <a:lnTo>
                  <a:pt x="3393" y="18301"/>
                </a:lnTo>
                <a:lnTo>
                  <a:pt x="3436" y="18392"/>
                </a:lnTo>
                <a:lnTo>
                  <a:pt x="2319" y="19564"/>
                </a:lnTo>
                <a:lnTo>
                  <a:pt x="2319" y="19474"/>
                </a:lnTo>
                <a:lnTo>
                  <a:pt x="1417" y="20195"/>
                </a:lnTo>
                <a:lnTo>
                  <a:pt x="1417" y="20375"/>
                </a:lnTo>
                <a:lnTo>
                  <a:pt x="1331" y="20285"/>
                </a:lnTo>
                <a:lnTo>
                  <a:pt x="1245" y="20375"/>
                </a:lnTo>
                <a:lnTo>
                  <a:pt x="1245" y="20375"/>
                </a:lnTo>
                <a:lnTo>
                  <a:pt x="1331" y="20195"/>
                </a:lnTo>
                <a:lnTo>
                  <a:pt x="1202" y="20285"/>
                </a:lnTo>
                <a:lnTo>
                  <a:pt x="1202" y="20285"/>
                </a:lnTo>
                <a:lnTo>
                  <a:pt x="1245" y="20195"/>
                </a:lnTo>
                <a:lnTo>
                  <a:pt x="470" y="20834"/>
                </a:lnTo>
                <a:lnTo>
                  <a:pt x="470" y="20834"/>
                </a:lnTo>
                <a:lnTo>
                  <a:pt x="429" y="21007"/>
                </a:lnTo>
                <a:lnTo>
                  <a:pt x="955" y="20691"/>
                </a:lnTo>
                <a:lnTo>
                  <a:pt x="955" y="20691"/>
                </a:lnTo>
                <a:lnTo>
                  <a:pt x="1631" y="20375"/>
                </a:lnTo>
                <a:lnTo>
                  <a:pt x="1546" y="20555"/>
                </a:lnTo>
                <a:lnTo>
                  <a:pt x="2128" y="20119"/>
                </a:lnTo>
                <a:lnTo>
                  <a:pt x="2128" y="20119"/>
                </a:lnTo>
                <a:lnTo>
                  <a:pt x="2190" y="19924"/>
                </a:lnTo>
                <a:lnTo>
                  <a:pt x="2491" y="19744"/>
                </a:lnTo>
                <a:lnTo>
                  <a:pt x="2448" y="19744"/>
                </a:lnTo>
                <a:lnTo>
                  <a:pt x="4423" y="18301"/>
                </a:lnTo>
                <a:lnTo>
                  <a:pt x="4380" y="18301"/>
                </a:lnTo>
                <a:lnTo>
                  <a:pt x="4767" y="17941"/>
                </a:lnTo>
                <a:lnTo>
                  <a:pt x="4810" y="17580"/>
                </a:lnTo>
                <a:lnTo>
                  <a:pt x="5282" y="17040"/>
                </a:lnTo>
                <a:lnTo>
                  <a:pt x="5282" y="17130"/>
                </a:lnTo>
                <a:lnTo>
                  <a:pt x="5411" y="17040"/>
                </a:lnTo>
                <a:lnTo>
                  <a:pt x="5411" y="16949"/>
                </a:lnTo>
                <a:lnTo>
                  <a:pt x="7301" y="15597"/>
                </a:lnTo>
                <a:lnTo>
                  <a:pt x="6957" y="15957"/>
                </a:lnTo>
                <a:lnTo>
                  <a:pt x="7086" y="16048"/>
                </a:lnTo>
                <a:lnTo>
                  <a:pt x="7086" y="16138"/>
                </a:lnTo>
                <a:lnTo>
                  <a:pt x="5883" y="16859"/>
                </a:lnTo>
                <a:lnTo>
                  <a:pt x="6012" y="17040"/>
                </a:lnTo>
                <a:lnTo>
                  <a:pt x="5540" y="17490"/>
                </a:lnTo>
                <a:lnTo>
                  <a:pt x="6485" y="16949"/>
                </a:lnTo>
                <a:lnTo>
                  <a:pt x="6485" y="16949"/>
                </a:lnTo>
                <a:lnTo>
                  <a:pt x="6442" y="17040"/>
                </a:lnTo>
                <a:lnTo>
                  <a:pt x="6657" y="16769"/>
                </a:lnTo>
                <a:lnTo>
                  <a:pt x="6657" y="16859"/>
                </a:lnTo>
                <a:lnTo>
                  <a:pt x="7258" y="16409"/>
                </a:lnTo>
                <a:lnTo>
                  <a:pt x="7086" y="16409"/>
                </a:lnTo>
                <a:lnTo>
                  <a:pt x="7258" y="16228"/>
                </a:lnTo>
                <a:lnTo>
                  <a:pt x="7215" y="16228"/>
                </a:lnTo>
                <a:lnTo>
                  <a:pt x="7371" y="16031"/>
                </a:lnTo>
                <a:lnTo>
                  <a:pt x="7371" y="16031"/>
                </a:lnTo>
                <a:lnTo>
                  <a:pt x="7645" y="15867"/>
                </a:lnTo>
                <a:lnTo>
                  <a:pt x="7645" y="15867"/>
                </a:lnTo>
                <a:lnTo>
                  <a:pt x="7472" y="16138"/>
                </a:lnTo>
                <a:lnTo>
                  <a:pt x="8031" y="15957"/>
                </a:lnTo>
                <a:lnTo>
                  <a:pt x="7816" y="16228"/>
                </a:lnTo>
                <a:lnTo>
                  <a:pt x="7902" y="16228"/>
                </a:lnTo>
                <a:lnTo>
                  <a:pt x="7902" y="16318"/>
                </a:lnTo>
                <a:lnTo>
                  <a:pt x="8031" y="16318"/>
                </a:lnTo>
                <a:lnTo>
                  <a:pt x="7902" y="16498"/>
                </a:lnTo>
                <a:lnTo>
                  <a:pt x="8074" y="16498"/>
                </a:lnTo>
                <a:lnTo>
                  <a:pt x="8332" y="16318"/>
                </a:lnTo>
                <a:lnTo>
                  <a:pt x="8160" y="16678"/>
                </a:lnTo>
                <a:lnTo>
                  <a:pt x="8246" y="16859"/>
                </a:lnTo>
                <a:lnTo>
                  <a:pt x="9105" y="16769"/>
                </a:lnTo>
                <a:lnTo>
                  <a:pt x="9105" y="16769"/>
                </a:lnTo>
                <a:lnTo>
                  <a:pt x="9019" y="16949"/>
                </a:lnTo>
                <a:lnTo>
                  <a:pt x="9749" y="16949"/>
                </a:lnTo>
                <a:lnTo>
                  <a:pt x="9362" y="17220"/>
                </a:lnTo>
                <a:lnTo>
                  <a:pt x="9620" y="17580"/>
                </a:lnTo>
                <a:lnTo>
                  <a:pt x="9577" y="17580"/>
                </a:lnTo>
                <a:lnTo>
                  <a:pt x="9749" y="18211"/>
                </a:lnTo>
                <a:lnTo>
                  <a:pt x="10007" y="18211"/>
                </a:lnTo>
                <a:lnTo>
                  <a:pt x="10007" y="18031"/>
                </a:lnTo>
                <a:lnTo>
                  <a:pt x="10093" y="17941"/>
                </a:lnTo>
                <a:lnTo>
                  <a:pt x="9921" y="17761"/>
                </a:lnTo>
                <a:lnTo>
                  <a:pt x="10307" y="17670"/>
                </a:lnTo>
                <a:lnTo>
                  <a:pt x="10264" y="17761"/>
                </a:lnTo>
                <a:lnTo>
                  <a:pt x="10350" y="17761"/>
                </a:lnTo>
                <a:lnTo>
                  <a:pt x="10135" y="18211"/>
                </a:lnTo>
                <a:lnTo>
                  <a:pt x="10307" y="18301"/>
                </a:lnTo>
                <a:lnTo>
                  <a:pt x="10694" y="17309"/>
                </a:lnTo>
                <a:lnTo>
                  <a:pt x="10479" y="18121"/>
                </a:lnTo>
                <a:lnTo>
                  <a:pt x="10565" y="18301"/>
                </a:lnTo>
                <a:lnTo>
                  <a:pt x="10780" y="18121"/>
                </a:lnTo>
                <a:lnTo>
                  <a:pt x="10565" y="18482"/>
                </a:lnTo>
                <a:lnTo>
                  <a:pt x="10737" y="18662"/>
                </a:lnTo>
                <a:lnTo>
                  <a:pt x="10393" y="19203"/>
                </a:lnTo>
                <a:lnTo>
                  <a:pt x="10565" y="19293"/>
                </a:lnTo>
                <a:lnTo>
                  <a:pt x="10565" y="19564"/>
                </a:lnTo>
                <a:lnTo>
                  <a:pt x="10522" y="19653"/>
                </a:lnTo>
                <a:lnTo>
                  <a:pt x="10651" y="20015"/>
                </a:lnTo>
                <a:lnTo>
                  <a:pt x="10350" y="20375"/>
                </a:lnTo>
                <a:lnTo>
                  <a:pt x="10307" y="20645"/>
                </a:lnTo>
                <a:lnTo>
                  <a:pt x="10780" y="20105"/>
                </a:lnTo>
                <a:lnTo>
                  <a:pt x="10393" y="21276"/>
                </a:lnTo>
                <a:lnTo>
                  <a:pt x="11037" y="20285"/>
                </a:lnTo>
                <a:lnTo>
                  <a:pt x="11037" y="20285"/>
                </a:lnTo>
                <a:lnTo>
                  <a:pt x="10737" y="21007"/>
                </a:lnTo>
                <a:lnTo>
                  <a:pt x="10737" y="21007"/>
                </a:lnTo>
                <a:lnTo>
                  <a:pt x="10995" y="20555"/>
                </a:lnTo>
                <a:lnTo>
                  <a:pt x="10995" y="20711"/>
                </a:lnTo>
                <a:lnTo>
                  <a:pt x="10995" y="20711"/>
                </a:lnTo>
                <a:lnTo>
                  <a:pt x="10393" y="21637"/>
                </a:lnTo>
                <a:lnTo>
                  <a:pt x="10565" y="21728"/>
                </a:lnTo>
                <a:lnTo>
                  <a:pt x="10264" y="22359"/>
                </a:lnTo>
                <a:lnTo>
                  <a:pt x="10264" y="22539"/>
                </a:lnTo>
                <a:lnTo>
                  <a:pt x="10608" y="22268"/>
                </a:lnTo>
                <a:lnTo>
                  <a:pt x="10651" y="22178"/>
                </a:lnTo>
                <a:lnTo>
                  <a:pt x="10823" y="22088"/>
                </a:lnTo>
                <a:lnTo>
                  <a:pt x="10651" y="22268"/>
                </a:lnTo>
                <a:lnTo>
                  <a:pt x="10823" y="22539"/>
                </a:lnTo>
                <a:lnTo>
                  <a:pt x="10608" y="22268"/>
                </a:lnTo>
                <a:lnTo>
                  <a:pt x="10479" y="22449"/>
                </a:lnTo>
                <a:lnTo>
                  <a:pt x="10651" y="22899"/>
                </a:lnTo>
                <a:lnTo>
                  <a:pt x="10393" y="23351"/>
                </a:lnTo>
                <a:lnTo>
                  <a:pt x="10393" y="23351"/>
                </a:lnTo>
                <a:lnTo>
                  <a:pt x="10565" y="23170"/>
                </a:lnTo>
                <a:lnTo>
                  <a:pt x="10307" y="23531"/>
                </a:lnTo>
                <a:lnTo>
                  <a:pt x="10264" y="23801"/>
                </a:lnTo>
                <a:lnTo>
                  <a:pt x="10952" y="22899"/>
                </a:lnTo>
                <a:lnTo>
                  <a:pt x="10780" y="23260"/>
                </a:lnTo>
                <a:lnTo>
                  <a:pt x="10823" y="23620"/>
                </a:lnTo>
                <a:lnTo>
                  <a:pt x="10737" y="23351"/>
                </a:lnTo>
                <a:lnTo>
                  <a:pt x="10436" y="23620"/>
                </a:lnTo>
                <a:lnTo>
                  <a:pt x="10479" y="23620"/>
                </a:lnTo>
                <a:lnTo>
                  <a:pt x="10307" y="24072"/>
                </a:lnTo>
                <a:lnTo>
                  <a:pt x="10694" y="23891"/>
                </a:lnTo>
                <a:lnTo>
                  <a:pt x="10221" y="24342"/>
                </a:lnTo>
                <a:lnTo>
                  <a:pt x="10565" y="24522"/>
                </a:lnTo>
                <a:lnTo>
                  <a:pt x="10522" y="24612"/>
                </a:lnTo>
                <a:lnTo>
                  <a:pt x="10565" y="24703"/>
                </a:lnTo>
                <a:lnTo>
                  <a:pt x="10436" y="24793"/>
                </a:lnTo>
                <a:lnTo>
                  <a:pt x="10651" y="24793"/>
                </a:lnTo>
                <a:lnTo>
                  <a:pt x="10436" y="24883"/>
                </a:lnTo>
                <a:lnTo>
                  <a:pt x="10908" y="24883"/>
                </a:lnTo>
                <a:lnTo>
                  <a:pt x="11037" y="24612"/>
                </a:lnTo>
                <a:lnTo>
                  <a:pt x="10823" y="25424"/>
                </a:lnTo>
                <a:lnTo>
                  <a:pt x="11166" y="25243"/>
                </a:lnTo>
                <a:lnTo>
                  <a:pt x="11123" y="25695"/>
                </a:lnTo>
                <a:lnTo>
                  <a:pt x="10995" y="25875"/>
                </a:lnTo>
                <a:lnTo>
                  <a:pt x="10995" y="25875"/>
                </a:lnTo>
                <a:lnTo>
                  <a:pt x="11252" y="25695"/>
                </a:lnTo>
                <a:lnTo>
                  <a:pt x="11123" y="25965"/>
                </a:lnTo>
                <a:lnTo>
                  <a:pt x="11295" y="25965"/>
                </a:lnTo>
                <a:lnTo>
                  <a:pt x="11123" y="26145"/>
                </a:lnTo>
                <a:lnTo>
                  <a:pt x="11123" y="26326"/>
                </a:lnTo>
                <a:lnTo>
                  <a:pt x="11166" y="26506"/>
                </a:lnTo>
                <a:lnTo>
                  <a:pt x="11209" y="26506"/>
                </a:lnTo>
                <a:lnTo>
                  <a:pt x="11080" y="26776"/>
                </a:lnTo>
                <a:lnTo>
                  <a:pt x="11080" y="27047"/>
                </a:lnTo>
                <a:lnTo>
                  <a:pt x="11123" y="27047"/>
                </a:lnTo>
                <a:lnTo>
                  <a:pt x="11080" y="27137"/>
                </a:lnTo>
                <a:lnTo>
                  <a:pt x="11080" y="27047"/>
                </a:lnTo>
                <a:lnTo>
                  <a:pt x="10952" y="27587"/>
                </a:lnTo>
                <a:lnTo>
                  <a:pt x="10780" y="27768"/>
                </a:lnTo>
                <a:lnTo>
                  <a:pt x="10737" y="27858"/>
                </a:lnTo>
                <a:lnTo>
                  <a:pt x="10737" y="27768"/>
                </a:lnTo>
                <a:lnTo>
                  <a:pt x="10780" y="27768"/>
                </a:lnTo>
                <a:lnTo>
                  <a:pt x="10995" y="27227"/>
                </a:lnTo>
                <a:lnTo>
                  <a:pt x="10995" y="27227"/>
                </a:lnTo>
                <a:lnTo>
                  <a:pt x="10694" y="27678"/>
                </a:lnTo>
                <a:lnTo>
                  <a:pt x="10866" y="27318"/>
                </a:lnTo>
                <a:lnTo>
                  <a:pt x="10866" y="27408"/>
                </a:lnTo>
                <a:lnTo>
                  <a:pt x="10995" y="27047"/>
                </a:lnTo>
                <a:lnTo>
                  <a:pt x="10436" y="26866"/>
                </a:lnTo>
                <a:lnTo>
                  <a:pt x="10221" y="28129"/>
                </a:lnTo>
                <a:lnTo>
                  <a:pt x="10307" y="28129"/>
                </a:lnTo>
                <a:lnTo>
                  <a:pt x="10135" y="28579"/>
                </a:lnTo>
                <a:lnTo>
                  <a:pt x="10135" y="28399"/>
                </a:lnTo>
                <a:lnTo>
                  <a:pt x="10050" y="28670"/>
                </a:lnTo>
                <a:lnTo>
                  <a:pt x="10307" y="28850"/>
                </a:lnTo>
                <a:lnTo>
                  <a:pt x="10093" y="28760"/>
                </a:lnTo>
                <a:lnTo>
                  <a:pt x="9234" y="31285"/>
                </a:lnTo>
                <a:lnTo>
                  <a:pt x="9277" y="31285"/>
                </a:lnTo>
                <a:lnTo>
                  <a:pt x="8632" y="33719"/>
                </a:lnTo>
                <a:lnTo>
                  <a:pt x="8632" y="33629"/>
                </a:lnTo>
                <a:lnTo>
                  <a:pt x="8503" y="34079"/>
                </a:lnTo>
                <a:lnTo>
                  <a:pt x="8545" y="35886"/>
                </a:lnTo>
                <a:lnTo>
                  <a:pt x="8545" y="35886"/>
                </a:lnTo>
                <a:lnTo>
                  <a:pt x="8461" y="36063"/>
                </a:lnTo>
                <a:lnTo>
                  <a:pt x="8590" y="36152"/>
                </a:lnTo>
                <a:lnTo>
                  <a:pt x="8718" y="35973"/>
                </a:lnTo>
                <a:lnTo>
                  <a:pt x="9019" y="35973"/>
                </a:lnTo>
                <a:lnTo>
                  <a:pt x="8718" y="36063"/>
                </a:lnTo>
                <a:lnTo>
                  <a:pt x="8718" y="36513"/>
                </a:lnTo>
                <a:lnTo>
                  <a:pt x="8632" y="36243"/>
                </a:lnTo>
                <a:lnTo>
                  <a:pt x="8546" y="36784"/>
                </a:lnTo>
                <a:lnTo>
                  <a:pt x="8632" y="37325"/>
                </a:lnTo>
                <a:lnTo>
                  <a:pt x="8546" y="37596"/>
                </a:lnTo>
                <a:lnTo>
                  <a:pt x="8761" y="38677"/>
                </a:lnTo>
                <a:lnTo>
                  <a:pt x="8718" y="39038"/>
                </a:lnTo>
                <a:lnTo>
                  <a:pt x="8847" y="39308"/>
                </a:lnTo>
                <a:lnTo>
                  <a:pt x="9019" y="39398"/>
                </a:lnTo>
                <a:lnTo>
                  <a:pt x="9663" y="41652"/>
                </a:lnTo>
                <a:lnTo>
                  <a:pt x="9620" y="41833"/>
                </a:lnTo>
                <a:lnTo>
                  <a:pt x="9749" y="43455"/>
                </a:lnTo>
                <a:lnTo>
                  <a:pt x="10050" y="44177"/>
                </a:lnTo>
                <a:lnTo>
                  <a:pt x="10050" y="45259"/>
                </a:lnTo>
                <a:lnTo>
                  <a:pt x="10093" y="45259"/>
                </a:lnTo>
                <a:lnTo>
                  <a:pt x="10093" y="45439"/>
                </a:lnTo>
                <a:lnTo>
                  <a:pt x="10007" y="45259"/>
                </a:lnTo>
                <a:lnTo>
                  <a:pt x="9749" y="45349"/>
                </a:lnTo>
                <a:lnTo>
                  <a:pt x="10007" y="45980"/>
                </a:lnTo>
                <a:lnTo>
                  <a:pt x="10350" y="46161"/>
                </a:lnTo>
                <a:lnTo>
                  <a:pt x="10608" y="48324"/>
                </a:lnTo>
                <a:lnTo>
                  <a:pt x="11252" y="49767"/>
                </a:lnTo>
                <a:lnTo>
                  <a:pt x="11295" y="48865"/>
                </a:lnTo>
                <a:lnTo>
                  <a:pt x="11080" y="48684"/>
                </a:lnTo>
                <a:lnTo>
                  <a:pt x="10823" y="46161"/>
                </a:lnTo>
                <a:lnTo>
                  <a:pt x="10823" y="46430"/>
                </a:lnTo>
                <a:lnTo>
                  <a:pt x="10608" y="44808"/>
                </a:lnTo>
                <a:lnTo>
                  <a:pt x="10522" y="44718"/>
                </a:lnTo>
                <a:lnTo>
                  <a:pt x="10221" y="42373"/>
                </a:lnTo>
                <a:lnTo>
                  <a:pt x="10307" y="41652"/>
                </a:lnTo>
                <a:lnTo>
                  <a:pt x="10565" y="42013"/>
                </a:lnTo>
                <a:lnTo>
                  <a:pt x="10651" y="41923"/>
                </a:lnTo>
                <a:lnTo>
                  <a:pt x="10694" y="42103"/>
                </a:lnTo>
                <a:lnTo>
                  <a:pt x="10866" y="42284"/>
                </a:lnTo>
                <a:lnTo>
                  <a:pt x="11166" y="44988"/>
                </a:lnTo>
                <a:lnTo>
                  <a:pt x="11424" y="45259"/>
                </a:lnTo>
                <a:lnTo>
                  <a:pt x="11338" y="45709"/>
                </a:lnTo>
                <a:lnTo>
                  <a:pt x="11768" y="46792"/>
                </a:lnTo>
                <a:lnTo>
                  <a:pt x="11724" y="46701"/>
                </a:lnTo>
                <a:lnTo>
                  <a:pt x="11811" y="47242"/>
                </a:lnTo>
                <a:lnTo>
                  <a:pt x="11724" y="47422"/>
                </a:lnTo>
                <a:lnTo>
                  <a:pt x="12025" y="47873"/>
                </a:lnTo>
                <a:lnTo>
                  <a:pt x="11939" y="47784"/>
                </a:lnTo>
                <a:lnTo>
                  <a:pt x="12197" y="48414"/>
                </a:lnTo>
                <a:lnTo>
                  <a:pt x="12111" y="48414"/>
                </a:lnTo>
                <a:lnTo>
                  <a:pt x="12498" y="49496"/>
                </a:lnTo>
                <a:lnTo>
                  <a:pt x="12798" y="51209"/>
                </a:lnTo>
                <a:lnTo>
                  <a:pt x="12584" y="52201"/>
                </a:lnTo>
                <a:lnTo>
                  <a:pt x="15762" y="56348"/>
                </a:lnTo>
                <a:lnTo>
                  <a:pt x="16406" y="55807"/>
                </a:lnTo>
                <a:lnTo>
                  <a:pt x="16449" y="55807"/>
                </a:lnTo>
                <a:lnTo>
                  <a:pt x="16707" y="56078"/>
                </a:lnTo>
                <a:lnTo>
                  <a:pt x="16707" y="56078"/>
                </a:lnTo>
                <a:lnTo>
                  <a:pt x="16535" y="55807"/>
                </a:lnTo>
                <a:lnTo>
                  <a:pt x="16535" y="55807"/>
                </a:lnTo>
                <a:lnTo>
                  <a:pt x="18596" y="58512"/>
                </a:lnTo>
                <a:lnTo>
                  <a:pt x="18897" y="58422"/>
                </a:lnTo>
                <a:lnTo>
                  <a:pt x="19069" y="58783"/>
                </a:lnTo>
                <a:lnTo>
                  <a:pt x="19026" y="59053"/>
                </a:lnTo>
                <a:lnTo>
                  <a:pt x="19541" y="60676"/>
                </a:lnTo>
                <a:lnTo>
                  <a:pt x="19541" y="61216"/>
                </a:lnTo>
                <a:lnTo>
                  <a:pt x="19799" y="61848"/>
                </a:lnTo>
                <a:lnTo>
                  <a:pt x="19885" y="61577"/>
                </a:lnTo>
                <a:lnTo>
                  <a:pt x="19756" y="61216"/>
                </a:lnTo>
                <a:lnTo>
                  <a:pt x="19756" y="61216"/>
                </a:lnTo>
                <a:lnTo>
                  <a:pt x="20486" y="62929"/>
                </a:lnTo>
                <a:lnTo>
                  <a:pt x="20486" y="62929"/>
                </a:lnTo>
                <a:lnTo>
                  <a:pt x="20401" y="62660"/>
                </a:lnTo>
                <a:lnTo>
                  <a:pt x="20615" y="63200"/>
                </a:lnTo>
                <a:lnTo>
                  <a:pt x="20873" y="63020"/>
                </a:lnTo>
                <a:lnTo>
                  <a:pt x="21259" y="63651"/>
                </a:lnTo>
                <a:lnTo>
                  <a:pt x="21302" y="63381"/>
                </a:lnTo>
                <a:lnTo>
                  <a:pt x="21474" y="64012"/>
                </a:lnTo>
                <a:lnTo>
                  <a:pt x="21689" y="63741"/>
                </a:lnTo>
                <a:lnTo>
                  <a:pt x="21560" y="63200"/>
                </a:lnTo>
                <a:lnTo>
                  <a:pt x="22118" y="62389"/>
                </a:lnTo>
                <a:lnTo>
                  <a:pt x="22333" y="63020"/>
                </a:lnTo>
                <a:lnTo>
                  <a:pt x="22333" y="62839"/>
                </a:lnTo>
                <a:lnTo>
                  <a:pt x="22419" y="62929"/>
                </a:lnTo>
                <a:lnTo>
                  <a:pt x="22462" y="62839"/>
                </a:lnTo>
                <a:lnTo>
                  <a:pt x="22548" y="63200"/>
                </a:lnTo>
                <a:lnTo>
                  <a:pt x="22419" y="62929"/>
                </a:lnTo>
                <a:lnTo>
                  <a:pt x="22333" y="63290"/>
                </a:lnTo>
                <a:lnTo>
                  <a:pt x="22591" y="66716"/>
                </a:lnTo>
                <a:lnTo>
                  <a:pt x="22634" y="66716"/>
                </a:lnTo>
                <a:lnTo>
                  <a:pt x="22634" y="66987"/>
                </a:lnTo>
                <a:lnTo>
                  <a:pt x="22677" y="66896"/>
                </a:lnTo>
                <a:lnTo>
                  <a:pt x="22763" y="66987"/>
                </a:lnTo>
                <a:lnTo>
                  <a:pt x="22462" y="68069"/>
                </a:lnTo>
                <a:lnTo>
                  <a:pt x="22247" y="68339"/>
                </a:lnTo>
                <a:lnTo>
                  <a:pt x="22161" y="68971"/>
                </a:lnTo>
                <a:lnTo>
                  <a:pt x="21990" y="69060"/>
                </a:lnTo>
                <a:lnTo>
                  <a:pt x="22075" y="69421"/>
                </a:lnTo>
                <a:lnTo>
                  <a:pt x="21689" y="69782"/>
                </a:lnTo>
                <a:lnTo>
                  <a:pt x="21517" y="71134"/>
                </a:lnTo>
                <a:lnTo>
                  <a:pt x="21431" y="71044"/>
                </a:lnTo>
                <a:lnTo>
                  <a:pt x="21302" y="71675"/>
                </a:lnTo>
                <a:lnTo>
                  <a:pt x="21302" y="72486"/>
                </a:lnTo>
                <a:lnTo>
                  <a:pt x="21431" y="72937"/>
                </a:lnTo>
                <a:lnTo>
                  <a:pt x="21646" y="72667"/>
                </a:lnTo>
                <a:lnTo>
                  <a:pt x="21689" y="72396"/>
                </a:lnTo>
                <a:lnTo>
                  <a:pt x="21732" y="73027"/>
                </a:lnTo>
                <a:lnTo>
                  <a:pt x="21130" y="74830"/>
                </a:lnTo>
                <a:lnTo>
                  <a:pt x="21345" y="75732"/>
                </a:lnTo>
                <a:lnTo>
                  <a:pt x="21259" y="75822"/>
                </a:lnTo>
                <a:lnTo>
                  <a:pt x="25554" y="87002"/>
                </a:lnTo>
                <a:lnTo>
                  <a:pt x="26027" y="104132"/>
                </a:lnTo>
                <a:lnTo>
                  <a:pt x="25898" y="104312"/>
                </a:lnTo>
                <a:lnTo>
                  <a:pt x="26499" y="108369"/>
                </a:lnTo>
                <a:lnTo>
                  <a:pt x="26929" y="108099"/>
                </a:lnTo>
                <a:lnTo>
                  <a:pt x="26800" y="108549"/>
                </a:lnTo>
                <a:lnTo>
                  <a:pt x="26929" y="108549"/>
                </a:lnTo>
                <a:lnTo>
                  <a:pt x="27015" y="109000"/>
                </a:lnTo>
                <a:lnTo>
                  <a:pt x="26886" y="109000"/>
                </a:lnTo>
                <a:lnTo>
                  <a:pt x="26971" y="110443"/>
                </a:lnTo>
                <a:lnTo>
                  <a:pt x="27143" y="110623"/>
                </a:lnTo>
                <a:lnTo>
                  <a:pt x="27100" y="111524"/>
                </a:lnTo>
                <a:lnTo>
                  <a:pt x="27272" y="111705"/>
                </a:lnTo>
                <a:lnTo>
                  <a:pt x="27015" y="111705"/>
                </a:lnTo>
                <a:lnTo>
                  <a:pt x="27143" y="112336"/>
                </a:lnTo>
                <a:lnTo>
                  <a:pt x="27100" y="112607"/>
                </a:lnTo>
                <a:lnTo>
                  <a:pt x="27015" y="111976"/>
                </a:lnTo>
                <a:lnTo>
                  <a:pt x="26886" y="112336"/>
                </a:lnTo>
                <a:lnTo>
                  <a:pt x="26886" y="112336"/>
                </a:lnTo>
                <a:lnTo>
                  <a:pt x="26971" y="111976"/>
                </a:lnTo>
                <a:lnTo>
                  <a:pt x="26886" y="111615"/>
                </a:lnTo>
                <a:lnTo>
                  <a:pt x="26886" y="111976"/>
                </a:lnTo>
                <a:lnTo>
                  <a:pt x="26628" y="112066"/>
                </a:lnTo>
                <a:lnTo>
                  <a:pt x="26714" y="112336"/>
                </a:lnTo>
                <a:lnTo>
                  <a:pt x="26542" y="112787"/>
                </a:lnTo>
                <a:lnTo>
                  <a:pt x="26542" y="112787"/>
                </a:lnTo>
                <a:lnTo>
                  <a:pt x="26757" y="112607"/>
                </a:lnTo>
                <a:lnTo>
                  <a:pt x="26971" y="112967"/>
                </a:lnTo>
                <a:lnTo>
                  <a:pt x="26971" y="112877"/>
                </a:lnTo>
                <a:lnTo>
                  <a:pt x="27100" y="113057"/>
                </a:lnTo>
                <a:lnTo>
                  <a:pt x="27100" y="113238"/>
                </a:lnTo>
                <a:lnTo>
                  <a:pt x="27058" y="113418"/>
                </a:lnTo>
                <a:lnTo>
                  <a:pt x="27143" y="113778"/>
                </a:lnTo>
                <a:lnTo>
                  <a:pt x="27358" y="113599"/>
                </a:lnTo>
                <a:lnTo>
                  <a:pt x="27530" y="114139"/>
                </a:lnTo>
                <a:lnTo>
                  <a:pt x="27100" y="113959"/>
                </a:lnTo>
                <a:lnTo>
                  <a:pt x="27358" y="114320"/>
                </a:lnTo>
                <a:lnTo>
                  <a:pt x="27487" y="115222"/>
                </a:lnTo>
                <a:lnTo>
                  <a:pt x="27444" y="114860"/>
                </a:lnTo>
                <a:lnTo>
                  <a:pt x="27487" y="114860"/>
                </a:lnTo>
                <a:lnTo>
                  <a:pt x="27659" y="115672"/>
                </a:lnTo>
                <a:lnTo>
                  <a:pt x="27444" y="115852"/>
                </a:lnTo>
                <a:lnTo>
                  <a:pt x="27745" y="116122"/>
                </a:lnTo>
                <a:lnTo>
                  <a:pt x="27659" y="116122"/>
                </a:lnTo>
                <a:lnTo>
                  <a:pt x="27787" y="116393"/>
                </a:lnTo>
                <a:lnTo>
                  <a:pt x="27831" y="116122"/>
                </a:lnTo>
                <a:lnTo>
                  <a:pt x="27874" y="116303"/>
                </a:lnTo>
                <a:lnTo>
                  <a:pt x="27874" y="116574"/>
                </a:lnTo>
                <a:lnTo>
                  <a:pt x="27787" y="116393"/>
                </a:lnTo>
                <a:lnTo>
                  <a:pt x="27530" y="116033"/>
                </a:lnTo>
                <a:lnTo>
                  <a:pt x="27401" y="116303"/>
                </a:lnTo>
                <a:lnTo>
                  <a:pt x="28217" y="117475"/>
                </a:lnTo>
                <a:lnTo>
                  <a:pt x="28303" y="117385"/>
                </a:lnTo>
                <a:lnTo>
                  <a:pt x="28174" y="117024"/>
                </a:lnTo>
                <a:lnTo>
                  <a:pt x="28432" y="117295"/>
                </a:lnTo>
                <a:lnTo>
                  <a:pt x="28303" y="117385"/>
                </a:lnTo>
                <a:lnTo>
                  <a:pt x="28346" y="117475"/>
                </a:lnTo>
                <a:lnTo>
                  <a:pt x="28389" y="117385"/>
                </a:lnTo>
                <a:lnTo>
                  <a:pt x="28475" y="117745"/>
                </a:lnTo>
                <a:lnTo>
                  <a:pt x="28475" y="117745"/>
                </a:lnTo>
                <a:lnTo>
                  <a:pt x="28346" y="117475"/>
                </a:lnTo>
                <a:lnTo>
                  <a:pt x="28260" y="117566"/>
                </a:lnTo>
                <a:lnTo>
                  <a:pt x="27916" y="117566"/>
                </a:lnTo>
                <a:lnTo>
                  <a:pt x="28088" y="117926"/>
                </a:lnTo>
                <a:lnTo>
                  <a:pt x="28346" y="117835"/>
                </a:lnTo>
                <a:lnTo>
                  <a:pt x="28260" y="118197"/>
                </a:lnTo>
                <a:lnTo>
                  <a:pt x="28432" y="118377"/>
                </a:lnTo>
                <a:lnTo>
                  <a:pt x="28475" y="118197"/>
                </a:lnTo>
                <a:lnTo>
                  <a:pt x="28525" y="118126"/>
                </a:lnTo>
                <a:lnTo>
                  <a:pt x="28525" y="118126"/>
                </a:lnTo>
                <a:lnTo>
                  <a:pt x="28732" y="118737"/>
                </a:lnTo>
                <a:lnTo>
                  <a:pt x="29033" y="118106"/>
                </a:lnTo>
                <a:lnTo>
                  <a:pt x="29033" y="118377"/>
                </a:lnTo>
                <a:lnTo>
                  <a:pt x="28947" y="118557"/>
                </a:lnTo>
                <a:lnTo>
                  <a:pt x="28947" y="118737"/>
                </a:lnTo>
                <a:lnTo>
                  <a:pt x="28861" y="118827"/>
                </a:lnTo>
                <a:lnTo>
                  <a:pt x="29291" y="118827"/>
                </a:lnTo>
                <a:lnTo>
                  <a:pt x="29205" y="118287"/>
                </a:lnTo>
                <a:lnTo>
                  <a:pt x="29298" y="118116"/>
                </a:lnTo>
                <a:lnTo>
                  <a:pt x="29298" y="118116"/>
                </a:lnTo>
                <a:lnTo>
                  <a:pt x="29420" y="118287"/>
                </a:lnTo>
                <a:lnTo>
                  <a:pt x="29334" y="118377"/>
                </a:lnTo>
                <a:lnTo>
                  <a:pt x="29634" y="118647"/>
                </a:lnTo>
                <a:lnTo>
                  <a:pt x="29549" y="119008"/>
                </a:lnTo>
                <a:lnTo>
                  <a:pt x="30021" y="119549"/>
                </a:lnTo>
                <a:lnTo>
                  <a:pt x="29978" y="119639"/>
                </a:lnTo>
                <a:lnTo>
                  <a:pt x="29463" y="119188"/>
                </a:lnTo>
                <a:lnTo>
                  <a:pt x="29549" y="119188"/>
                </a:lnTo>
                <a:lnTo>
                  <a:pt x="29420" y="119008"/>
                </a:lnTo>
                <a:lnTo>
                  <a:pt x="29377" y="119098"/>
                </a:lnTo>
                <a:lnTo>
                  <a:pt x="29634" y="119639"/>
                </a:lnTo>
                <a:lnTo>
                  <a:pt x="29420" y="119458"/>
                </a:lnTo>
                <a:lnTo>
                  <a:pt x="29162" y="119639"/>
                </a:lnTo>
                <a:lnTo>
                  <a:pt x="29205" y="119729"/>
                </a:lnTo>
                <a:lnTo>
                  <a:pt x="31052" y="120000"/>
                </a:lnTo>
                <a:lnTo>
                  <a:pt x="31310" y="119729"/>
                </a:lnTo>
                <a:lnTo>
                  <a:pt x="30021" y="118557"/>
                </a:lnTo>
                <a:lnTo>
                  <a:pt x="30064" y="118377"/>
                </a:lnTo>
                <a:lnTo>
                  <a:pt x="29849" y="118016"/>
                </a:lnTo>
                <a:lnTo>
                  <a:pt x="29304" y="118104"/>
                </a:lnTo>
                <a:lnTo>
                  <a:pt x="29304" y="118104"/>
                </a:lnTo>
                <a:lnTo>
                  <a:pt x="29549" y="117655"/>
                </a:lnTo>
                <a:lnTo>
                  <a:pt x="29849" y="117745"/>
                </a:lnTo>
                <a:lnTo>
                  <a:pt x="29849" y="117745"/>
                </a:lnTo>
                <a:lnTo>
                  <a:pt x="29420" y="117114"/>
                </a:lnTo>
                <a:lnTo>
                  <a:pt x="29549" y="117024"/>
                </a:lnTo>
                <a:lnTo>
                  <a:pt x="29334" y="116664"/>
                </a:lnTo>
                <a:lnTo>
                  <a:pt x="29463" y="115762"/>
                </a:lnTo>
                <a:lnTo>
                  <a:pt x="29291" y="115672"/>
                </a:lnTo>
                <a:lnTo>
                  <a:pt x="29377" y="115672"/>
                </a:lnTo>
                <a:lnTo>
                  <a:pt x="29377" y="115491"/>
                </a:lnTo>
                <a:lnTo>
                  <a:pt x="29677" y="115672"/>
                </a:lnTo>
                <a:lnTo>
                  <a:pt x="29677" y="115672"/>
                </a:lnTo>
                <a:lnTo>
                  <a:pt x="29592" y="115041"/>
                </a:lnTo>
                <a:lnTo>
                  <a:pt x="30064" y="113868"/>
                </a:lnTo>
                <a:lnTo>
                  <a:pt x="29892" y="113778"/>
                </a:lnTo>
                <a:lnTo>
                  <a:pt x="29935" y="113238"/>
                </a:lnTo>
                <a:lnTo>
                  <a:pt x="29162" y="112246"/>
                </a:lnTo>
                <a:lnTo>
                  <a:pt x="29334" y="111434"/>
                </a:lnTo>
                <a:lnTo>
                  <a:pt x="29463" y="111255"/>
                </a:lnTo>
                <a:lnTo>
                  <a:pt x="29677" y="111255"/>
                </a:lnTo>
                <a:lnTo>
                  <a:pt x="29634" y="109901"/>
                </a:lnTo>
                <a:lnTo>
                  <a:pt x="29892" y="109451"/>
                </a:lnTo>
                <a:lnTo>
                  <a:pt x="29634" y="109180"/>
                </a:lnTo>
                <a:lnTo>
                  <a:pt x="29806" y="109090"/>
                </a:lnTo>
                <a:lnTo>
                  <a:pt x="29935" y="109361"/>
                </a:lnTo>
                <a:lnTo>
                  <a:pt x="29935" y="109361"/>
                </a:lnTo>
                <a:lnTo>
                  <a:pt x="29806" y="108820"/>
                </a:lnTo>
                <a:lnTo>
                  <a:pt x="29720" y="108910"/>
                </a:lnTo>
                <a:lnTo>
                  <a:pt x="29549" y="108640"/>
                </a:lnTo>
                <a:lnTo>
                  <a:pt x="29377" y="107828"/>
                </a:lnTo>
                <a:lnTo>
                  <a:pt x="29420" y="107557"/>
                </a:lnTo>
                <a:lnTo>
                  <a:pt x="29892" y="107828"/>
                </a:lnTo>
                <a:lnTo>
                  <a:pt x="30322" y="107557"/>
                </a:lnTo>
                <a:lnTo>
                  <a:pt x="30236" y="106836"/>
                </a:lnTo>
                <a:lnTo>
                  <a:pt x="30279" y="106566"/>
                </a:lnTo>
                <a:lnTo>
                  <a:pt x="30193" y="106296"/>
                </a:lnTo>
                <a:lnTo>
                  <a:pt x="30236" y="106296"/>
                </a:lnTo>
                <a:lnTo>
                  <a:pt x="30107" y="105934"/>
                </a:lnTo>
                <a:lnTo>
                  <a:pt x="31696" y="105123"/>
                </a:lnTo>
                <a:lnTo>
                  <a:pt x="31868" y="103771"/>
                </a:lnTo>
                <a:lnTo>
                  <a:pt x="30966" y="100976"/>
                </a:lnTo>
                <a:lnTo>
                  <a:pt x="30966" y="100525"/>
                </a:lnTo>
                <a:lnTo>
                  <a:pt x="31052" y="100525"/>
                </a:lnTo>
                <a:lnTo>
                  <a:pt x="31009" y="99984"/>
                </a:lnTo>
                <a:lnTo>
                  <a:pt x="31095" y="100435"/>
                </a:lnTo>
                <a:lnTo>
                  <a:pt x="31009" y="100796"/>
                </a:lnTo>
                <a:lnTo>
                  <a:pt x="31310" y="101788"/>
                </a:lnTo>
                <a:lnTo>
                  <a:pt x="32426" y="102148"/>
                </a:lnTo>
                <a:lnTo>
                  <a:pt x="33371" y="98362"/>
                </a:lnTo>
                <a:lnTo>
                  <a:pt x="33414" y="98452"/>
                </a:lnTo>
                <a:lnTo>
                  <a:pt x="33414" y="98091"/>
                </a:lnTo>
                <a:lnTo>
                  <a:pt x="33371" y="97821"/>
                </a:lnTo>
                <a:lnTo>
                  <a:pt x="33500" y="98091"/>
                </a:lnTo>
                <a:lnTo>
                  <a:pt x="33543" y="98091"/>
                </a:lnTo>
                <a:lnTo>
                  <a:pt x="33328" y="99173"/>
                </a:lnTo>
                <a:lnTo>
                  <a:pt x="33500" y="98902"/>
                </a:lnTo>
                <a:lnTo>
                  <a:pt x="33629" y="98001"/>
                </a:lnTo>
                <a:lnTo>
                  <a:pt x="33543" y="98091"/>
                </a:lnTo>
                <a:lnTo>
                  <a:pt x="33543" y="98091"/>
                </a:lnTo>
                <a:lnTo>
                  <a:pt x="34187" y="95116"/>
                </a:lnTo>
                <a:lnTo>
                  <a:pt x="34058" y="93583"/>
                </a:lnTo>
                <a:lnTo>
                  <a:pt x="34273" y="93493"/>
                </a:lnTo>
                <a:lnTo>
                  <a:pt x="34230" y="93583"/>
                </a:lnTo>
                <a:lnTo>
                  <a:pt x="35862" y="91420"/>
                </a:lnTo>
                <a:lnTo>
                  <a:pt x="36034" y="91329"/>
                </a:lnTo>
                <a:lnTo>
                  <a:pt x="36077" y="91149"/>
                </a:lnTo>
                <a:lnTo>
                  <a:pt x="36163" y="91420"/>
                </a:lnTo>
                <a:lnTo>
                  <a:pt x="36464" y="91329"/>
                </a:lnTo>
                <a:lnTo>
                  <a:pt x="36506" y="90879"/>
                </a:lnTo>
                <a:lnTo>
                  <a:pt x="36850" y="90428"/>
                </a:lnTo>
                <a:lnTo>
                  <a:pt x="37408" y="83215"/>
                </a:lnTo>
                <a:lnTo>
                  <a:pt x="37408" y="82133"/>
                </a:lnTo>
                <a:lnTo>
                  <a:pt x="37494" y="82043"/>
                </a:lnTo>
                <a:lnTo>
                  <a:pt x="37580" y="82314"/>
                </a:lnTo>
                <a:lnTo>
                  <a:pt x="37967" y="80691"/>
                </a:lnTo>
                <a:lnTo>
                  <a:pt x="37967" y="80871"/>
                </a:lnTo>
                <a:lnTo>
                  <a:pt x="38869" y="76814"/>
                </a:lnTo>
                <a:lnTo>
                  <a:pt x="38611" y="75281"/>
                </a:lnTo>
                <a:lnTo>
                  <a:pt x="35390" y="72937"/>
                </a:lnTo>
                <a:lnTo>
                  <a:pt x="35304" y="73117"/>
                </a:lnTo>
                <a:lnTo>
                  <a:pt x="35261" y="72757"/>
                </a:lnTo>
                <a:lnTo>
                  <a:pt x="35089" y="73478"/>
                </a:lnTo>
                <a:lnTo>
                  <a:pt x="35089" y="73478"/>
                </a:lnTo>
                <a:lnTo>
                  <a:pt x="35132" y="72847"/>
                </a:lnTo>
                <a:lnTo>
                  <a:pt x="35089" y="72577"/>
                </a:lnTo>
                <a:lnTo>
                  <a:pt x="35089" y="72126"/>
                </a:lnTo>
                <a:lnTo>
                  <a:pt x="33843" y="71224"/>
                </a:lnTo>
                <a:lnTo>
                  <a:pt x="33199" y="72937"/>
                </a:lnTo>
                <a:lnTo>
                  <a:pt x="33328" y="72126"/>
                </a:lnTo>
                <a:lnTo>
                  <a:pt x="32899" y="72396"/>
                </a:lnTo>
                <a:lnTo>
                  <a:pt x="32727" y="71675"/>
                </a:lnTo>
                <a:lnTo>
                  <a:pt x="32598" y="71585"/>
                </a:lnTo>
                <a:lnTo>
                  <a:pt x="32340" y="71946"/>
                </a:lnTo>
                <a:lnTo>
                  <a:pt x="32039" y="71946"/>
                </a:lnTo>
                <a:lnTo>
                  <a:pt x="33113" y="69421"/>
                </a:lnTo>
                <a:lnTo>
                  <a:pt x="32426" y="66446"/>
                </a:lnTo>
                <a:lnTo>
                  <a:pt x="32340" y="66626"/>
                </a:lnTo>
                <a:lnTo>
                  <a:pt x="32254" y="66175"/>
                </a:lnTo>
                <a:lnTo>
                  <a:pt x="32212" y="66265"/>
                </a:lnTo>
                <a:lnTo>
                  <a:pt x="31610" y="65364"/>
                </a:lnTo>
                <a:lnTo>
                  <a:pt x="31524" y="65725"/>
                </a:lnTo>
                <a:lnTo>
                  <a:pt x="31267" y="65093"/>
                </a:lnTo>
                <a:lnTo>
                  <a:pt x="30837" y="65364"/>
                </a:lnTo>
                <a:lnTo>
                  <a:pt x="30494" y="65183"/>
                </a:lnTo>
                <a:lnTo>
                  <a:pt x="30365" y="65544"/>
                </a:lnTo>
                <a:lnTo>
                  <a:pt x="30365" y="65004"/>
                </a:lnTo>
                <a:lnTo>
                  <a:pt x="29935" y="64282"/>
                </a:lnTo>
                <a:lnTo>
                  <a:pt x="29806" y="64733"/>
                </a:lnTo>
                <a:lnTo>
                  <a:pt x="29806" y="64733"/>
                </a:lnTo>
                <a:lnTo>
                  <a:pt x="29849" y="63741"/>
                </a:lnTo>
                <a:lnTo>
                  <a:pt x="29334" y="62839"/>
                </a:lnTo>
                <a:lnTo>
                  <a:pt x="28732" y="62749"/>
                </a:lnTo>
                <a:lnTo>
                  <a:pt x="28904" y="62479"/>
                </a:lnTo>
                <a:lnTo>
                  <a:pt x="28990" y="62208"/>
                </a:lnTo>
                <a:lnTo>
                  <a:pt x="28947" y="61848"/>
                </a:lnTo>
                <a:lnTo>
                  <a:pt x="28732" y="61577"/>
                </a:lnTo>
                <a:lnTo>
                  <a:pt x="28689" y="61668"/>
                </a:lnTo>
                <a:lnTo>
                  <a:pt x="28689" y="61848"/>
                </a:lnTo>
                <a:lnTo>
                  <a:pt x="28518" y="61577"/>
                </a:lnTo>
                <a:lnTo>
                  <a:pt x="28475" y="61668"/>
                </a:lnTo>
                <a:lnTo>
                  <a:pt x="28389" y="61306"/>
                </a:lnTo>
                <a:lnTo>
                  <a:pt x="28303" y="61397"/>
                </a:lnTo>
                <a:lnTo>
                  <a:pt x="28260" y="61037"/>
                </a:lnTo>
                <a:lnTo>
                  <a:pt x="28647" y="60856"/>
                </a:lnTo>
                <a:lnTo>
                  <a:pt x="27745" y="60946"/>
                </a:lnTo>
                <a:lnTo>
                  <a:pt x="27745" y="61037"/>
                </a:lnTo>
                <a:lnTo>
                  <a:pt x="27960" y="61037"/>
                </a:lnTo>
                <a:lnTo>
                  <a:pt x="27315" y="61397"/>
                </a:lnTo>
                <a:lnTo>
                  <a:pt x="27143" y="61216"/>
                </a:lnTo>
                <a:lnTo>
                  <a:pt x="27058" y="60946"/>
                </a:lnTo>
                <a:lnTo>
                  <a:pt x="26242" y="60946"/>
                </a:lnTo>
                <a:lnTo>
                  <a:pt x="26156" y="60405"/>
                </a:lnTo>
                <a:lnTo>
                  <a:pt x="25812" y="60135"/>
                </a:lnTo>
                <a:lnTo>
                  <a:pt x="25683" y="59684"/>
                </a:lnTo>
                <a:lnTo>
                  <a:pt x="25511" y="59684"/>
                </a:lnTo>
                <a:lnTo>
                  <a:pt x="25683" y="60045"/>
                </a:lnTo>
                <a:lnTo>
                  <a:pt x="25082" y="60585"/>
                </a:lnTo>
                <a:lnTo>
                  <a:pt x="24996" y="61037"/>
                </a:lnTo>
                <a:lnTo>
                  <a:pt x="25168" y="61758"/>
                </a:lnTo>
                <a:lnTo>
                  <a:pt x="25039" y="62298"/>
                </a:lnTo>
                <a:lnTo>
                  <a:pt x="24867" y="62028"/>
                </a:lnTo>
                <a:lnTo>
                  <a:pt x="24824" y="61397"/>
                </a:lnTo>
                <a:lnTo>
                  <a:pt x="24953" y="61037"/>
                </a:lnTo>
                <a:lnTo>
                  <a:pt x="24910" y="60585"/>
                </a:lnTo>
                <a:lnTo>
                  <a:pt x="24953" y="60585"/>
                </a:lnTo>
                <a:lnTo>
                  <a:pt x="24867" y="60045"/>
                </a:lnTo>
                <a:lnTo>
                  <a:pt x="25125" y="59774"/>
                </a:lnTo>
                <a:lnTo>
                  <a:pt x="25039" y="59323"/>
                </a:lnTo>
                <a:lnTo>
                  <a:pt x="23922" y="60766"/>
                </a:lnTo>
                <a:lnTo>
                  <a:pt x="23922" y="60585"/>
                </a:lnTo>
                <a:lnTo>
                  <a:pt x="23750" y="60495"/>
                </a:lnTo>
                <a:lnTo>
                  <a:pt x="23407" y="61397"/>
                </a:lnTo>
                <a:lnTo>
                  <a:pt x="23450" y="61306"/>
                </a:lnTo>
                <a:lnTo>
                  <a:pt x="23321" y="62028"/>
                </a:lnTo>
                <a:lnTo>
                  <a:pt x="22935" y="62749"/>
                </a:lnTo>
                <a:lnTo>
                  <a:pt x="22891" y="63381"/>
                </a:lnTo>
                <a:lnTo>
                  <a:pt x="22247" y="62028"/>
                </a:lnTo>
                <a:lnTo>
                  <a:pt x="21861" y="61938"/>
                </a:lnTo>
                <a:lnTo>
                  <a:pt x="21431" y="62479"/>
                </a:lnTo>
                <a:lnTo>
                  <a:pt x="21001" y="62298"/>
                </a:lnTo>
                <a:lnTo>
                  <a:pt x="21001" y="62298"/>
                </a:lnTo>
                <a:lnTo>
                  <a:pt x="21045" y="62479"/>
                </a:lnTo>
                <a:lnTo>
                  <a:pt x="20314" y="60315"/>
                </a:lnTo>
                <a:lnTo>
                  <a:pt x="20401" y="59594"/>
                </a:lnTo>
                <a:lnTo>
                  <a:pt x="20443" y="59684"/>
                </a:lnTo>
                <a:lnTo>
                  <a:pt x="20486" y="59053"/>
                </a:lnTo>
                <a:lnTo>
                  <a:pt x="20486" y="59233"/>
                </a:lnTo>
                <a:lnTo>
                  <a:pt x="20658" y="57070"/>
                </a:lnTo>
                <a:lnTo>
                  <a:pt x="20572" y="56709"/>
                </a:lnTo>
                <a:lnTo>
                  <a:pt x="20401" y="56528"/>
                </a:lnTo>
                <a:lnTo>
                  <a:pt x="20529" y="56618"/>
                </a:lnTo>
                <a:lnTo>
                  <a:pt x="20272" y="56168"/>
                </a:lnTo>
                <a:lnTo>
                  <a:pt x="18596" y="56078"/>
                </a:lnTo>
                <a:lnTo>
                  <a:pt x="18897" y="55356"/>
                </a:lnTo>
                <a:lnTo>
                  <a:pt x="18940" y="53914"/>
                </a:lnTo>
                <a:lnTo>
                  <a:pt x="19069" y="53463"/>
                </a:lnTo>
                <a:lnTo>
                  <a:pt x="19112" y="54004"/>
                </a:lnTo>
                <a:lnTo>
                  <a:pt x="19327" y="53012"/>
                </a:lnTo>
                <a:lnTo>
                  <a:pt x="19241" y="53103"/>
                </a:lnTo>
                <a:lnTo>
                  <a:pt x="19370" y="52832"/>
                </a:lnTo>
                <a:lnTo>
                  <a:pt x="19370" y="52561"/>
                </a:lnTo>
                <a:lnTo>
                  <a:pt x="19541" y="51840"/>
                </a:lnTo>
                <a:lnTo>
                  <a:pt x="19499" y="51119"/>
                </a:lnTo>
                <a:lnTo>
                  <a:pt x="18425" y="51389"/>
                </a:lnTo>
                <a:lnTo>
                  <a:pt x="18038" y="53103"/>
                </a:lnTo>
                <a:lnTo>
                  <a:pt x="17780" y="53463"/>
                </a:lnTo>
                <a:lnTo>
                  <a:pt x="17866" y="53463"/>
                </a:lnTo>
                <a:lnTo>
                  <a:pt x="17823" y="53734"/>
                </a:lnTo>
                <a:lnTo>
                  <a:pt x="16578" y="54004"/>
                </a:lnTo>
                <a:lnTo>
                  <a:pt x="16191" y="53553"/>
                </a:lnTo>
                <a:lnTo>
                  <a:pt x="16191" y="53553"/>
                </a:lnTo>
                <a:lnTo>
                  <a:pt x="16234" y="53643"/>
                </a:lnTo>
                <a:lnTo>
                  <a:pt x="16234" y="53643"/>
                </a:lnTo>
                <a:lnTo>
                  <a:pt x="16105" y="53463"/>
                </a:lnTo>
                <a:lnTo>
                  <a:pt x="16105" y="53463"/>
                </a:lnTo>
                <a:lnTo>
                  <a:pt x="16191" y="53553"/>
                </a:lnTo>
                <a:lnTo>
                  <a:pt x="15719" y="51119"/>
                </a:lnTo>
                <a:lnTo>
                  <a:pt x="15719" y="51299"/>
                </a:lnTo>
                <a:lnTo>
                  <a:pt x="15633" y="50578"/>
                </a:lnTo>
                <a:lnTo>
                  <a:pt x="15719" y="51119"/>
                </a:lnTo>
                <a:lnTo>
                  <a:pt x="16149" y="45980"/>
                </a:lnTo>
                <a:lnTo>
                  <a:pt x="16062" y="45619"/>
                </a:lnTo>
                <a:lnTo>
                  <a:pt x="16277" y="45439"/>
                </a:lnTo>
                <a:lnTo>
                  <a:pt x="16277" y="45259"/>
                </a:lnTo>
                <a:lnTo>
                  <a:pt x="16406" y="45078"/>
                </a:lnTo>
                <a:lnTo>
                  <a:pt x="16363" y="45078"/>
                </a:lnTo>
                <a:lnTo>
                  <a:pt x="16449" y="44988"/>
                </a:lnTo>
                <a:lnTo>
                  <a:pt x="16535" y="44808"/>
                </a:lnTo>
                <a:lnTo>
                  <a:pt x="16664" y="44718"/>
                </a:lnTo>
                <a:lnTo>
                  <a:pt x="16621" y="44538"/>
                </a:lnTo>
                <a:lnTo>
                  <a:pt x="16836" y="44628"/>
                </a:lnTo>
                <a:lnTo>
                  <a:pt x="17308" y="43996"/>
                </a:lnTo>
                <a:lnTo>
                  <a:pt x="17308" y="43817"/>
                </a:lnTo>
                <a:lnTo>
                  <a:pt x="17394" y="43546"/>
                </a:lnTo>
                <a:lnTo>
                  <a:pt x="17394" y="43726"/>
                </a:lnTo>
                <a:lnTo>
                  <a:pt x="17480" y="43726"/>
                </a:lnTo>
                <a:lnTo>
                  <a:pt x="17351" y="43906"/>
                </a:lnTo>
                <a:lnTo>
                  <a:pt x="17780" y="43365"/>
                </a:lnTo>
                <a:lnTo>
                  <a:pt x="18382" y="43726"/>
                </a:lnTo>
                <a:lnTo>
                  <a:pt x="18468" y="43546"/>
                </a:lnTo>
                <a:lnTo>
                  <a:pt x="18683" y="43726"/>
                </a:lnTo>
                <a:lnTo>
                  <a:pt x="18683" y="43996"/>
                </a:lnTo>
                <a:lnTo>
                  <a:pt x="18639" y="43996"/>
                </a:lnTo>
                <a:lnTo>
                  <a:pt x="18983" y="44177"/>
                </a:lnTo>
                <a:lnTo>
                  <a:pt x="19069" y="43817"/>
                </a:lnTo>
                <a:lnTo>
                  <a:pt x="19283" y="44267"/>
                </a:lnTo>
                <a:lnTo>
                  <a:pt x="19370" y="44267"/>
                </a:lnTo>
                <a:lnTo>
                  <a:pt x="19241" y="43817"/>
                </a:lnTo>
                <a:lnTo>
                  <a:pt x="19412" y="43275"/>
                </a:lnTo>
                <a:lnTo>
                  <a:pt x="19412" y="43275"/>
                </a:lnTo>
                <a:lnTo>
                  <a:pt x="19283" y="43455"/>
                </a:lnTo>
                <a:lnTo>
                  <a:pt x="19327" y="43185"/>
                </a:lnTo>
                <a:lnTo>
                  <a:pt x="19026" y="43275"/>
                </a:lnTo>
                <a:lnTo>
                  <a:pt x="19971" y="42734"/>
                </a:lnTo>
                <a:lnTo>
                  <a:pt x="19971" y="42734"/>
                </a:lnTo>
                <a:lnTo>
                  <a:pt x="19928" y="43185"/>
                </a:lnTo>
                <a:lnTo>
                  <a:pt x="20143" y="43005"/>
                </a:lnTo>
                <a:lnTo>
                  <a:pt x="20143" y="43095"/>
                </a:lnTo>
                <a:lnTo>
                  <a:pt x="20357" y="42825"/>
                </a:lnTo>
                <a:lnTo>
                  <a:pt x="20357" y="42825"/>
                </a:lnTo>
                <a:lnTo>
                  <a:pt x="20228" y="43095"/>
                </a:lnTo>
                <a:lnTo>
                  <a:pt x="20529" y="43005"/>
                </a:lnTo>
                <a:lnTo>
                  <a:pt x="20830" y="43095"/>
                </a:lnTo>
                <a:lnTo>
                  <a:pt x="20787" y="43275"/>
                </a:lnTo>
                <a:lnTo>
                  <a:pt x="20852" y="43549"/>
                </a:lnTo>
                <a:lnTo>
                  <a:pt x="20852" y="43549"/>
                </a:lnTo>
                <a:lnTo>
                  <a:pt x="21517" y="43636"/>
                </a:lnTo>
                <a:lnTo>
                  <a:pt x="21732" y="44267"/>
                </a:lnTo>
                <a:lnTo>
                  <a:pt x="21603" y="45439"/>
                </a:lnTo>
                <a:lnTo>
                  <a:pt x="21689" y="45169"/>
                </a:lnTo>
                <a:lnTo>
                  <a:pt x="21775" y="45259"/>
                </a:lnTo>
                <a:lnTo>
                  <a:pt x="21603" y="45619"/>
                </a:lnTo>
                <a:lnTo>
                  <a:pt x="22118" y="47693"/>
                </a:lnTo>
                <a:lnTo>
                  <a:pt x="22204" y="47693"/>
                </a:lnTo>
                <a:lnTo>
                  <a:pt x="22460" y="47065"/>
                </a:lnTo>
                <a:lnTo>
                  <a:pt x="22460" y="47065"/>
                </a:lnTo>
                <a:lnTo>
                  <a:pt x="22426" y="44883"/>
                </a:lnTo>
                <a:lnTo>
                  <a:pt x="22505" y="44718"/>
                </a:lnTo>
                <a:lnTo>
                  <a:pt x="22462" y="42103"/>
                </a:lnTo>
                <a:lnTo>
                  <a:pt x="22548" y="42013"/>
                </a:lnTo>
                <a:lnTo>
                  <a:pt x="22806" y="41111"/>
                </a:lnTo>
                <a:lnTo>
                  <a:pt x="22806" y="41292"/>
                </a:lnTo>
                <a:lnTo>
                  <a:pt x="22848" y="41202"/>
                </a:lnTo>
                <a:lnTo>
                  <a:pt x="22848" y="41111"/>
                </a:lnTo>
                <a:lnTo>
                  <a:pt x="23450" y="40300"/>
                </a:lnTo>
                <a:lnTo>
                  <a:pt x="23450" y="40390"/>
                </a:lnTo>
                <a:lnTo>
                  <a:pt x="24008" y="39579"/>
                </a:lnTo>
                <a:lnTo>
                  <a:pt x="24008" y="39759"/>
                </a:lnTo>
                <a:lnTo>
                  <a:pt x="24266" y="39038"/>
                </a:lnTo>
                <a:lnTo>
                  <a:pt x="24653" y="38858"/>
                </a:lnTo>
                <a:lnTo>
                  <a:pt x="24438" y="38677"/>
                </a:lnTo>
                <a:lnTo>
                  <a:pt x="24609" y="38677"/>
                </a:lnTo>
                <a:lnTo>
                  <a:pt x="24480" y="38317"/>
                </a:lnTo>
                <a:lnTo>
                  <a:pt x="24953" y="38227"/>
                </a:lnTo>
                <a:lnTo>
                  <a:pt x="24996" y="37956"/>
                </a:lnTo>
                <a:lnTo>
                  <a:pt x="24996" y="37956"/>
                </a:lnTo>
                <a:lnTo>
                  <a:pt x="24867" y="38227"/>
                </a:lnTo>
                <a:lnTo>
                  <a:pt x="24653" y="37956"/>
                </a:lnTo>
                <a:lnTo>
                  <a:pt x="24695" y="37685"/>
                </a:lnTo>
                <a:lnTo>
                  <a:pt x="24867" y="37775"/>
                </a:lnTo>
                <a:lnTo>
                  <a:pt x="24910" y="37685"/>
                </a:lnTo>
                <a:lnTo>
                  <a:pt x="24996" y="37775"/>
                </a:lnTo>
                <a:lnTo>
                  <a:pt x="24996" y="37505"/>
                </a:lnTo>
                <a:lnTo>
                  <a:pt x="24953" y="37054"/>
                </a:lnTo>
                <a:lnTo>
                  <a:pt x="24867" y="36964"/>
                </a:lnTo>
                <a:lnTo>
                  <a:pt x="24653" y="36694"/>
                </a:lnTo>
                <a:lnTo>
                  <a:pt x="24824" y="36784"/>
                </a:lnTo>
                <a:lnTo>
                  <a:pt x="24867" y="36964"/>
                </a:lnTo>
                <a:lnTo>
                  <a:pt x="24867" y="36964"/>
                </a:lnTo>
                <a:lnTo>
                  <a:pt x="24824" y="36513"/>
                </a:lnTo>
                <a:lnTo>
                  <a:pt x="24953" y="36513"/>
                </a:lnTo>
                <a:lnTo>
                  <a:pt x="24996" y="36423"/>
                </a:lnTo>
                <a:lnTo>
                  <a:pt x="24781" y="35883"/>
                </a:lnTo>
                <a:lnTo>
                  <a:pt x="24996" y="36333"/>
                </a:lnTo>
                <a:lnTo>
                  <a:pt x="24996" y="35973"/>
                </a:lnTo>
                <a:lnTo>
                  <a:pt x="24738" y="35702"/>
                </a:lnTo>
                <a:lnTo>
                  <a:pt x="24910" y="35252"/>
                </a:lnTo>
                <a:lnTo>
                  <a:pt x="24781" y="35702"/>
                </a:lnTo>
                <a:lnTo>
                  <a:pt x="24867" y="35612"/>
                </a:lnTo>
                <a:lnTo>
                  <a:pt x="24867" y="35792"/>
                </a:lnTo>
                <a:lnTo>
                  <a:pt x="24910" y="35702"/>
                </a:lnTo>
                <a:lnTo>
                  <a:pt x="25039" y="35973"/>
                </a:lnTo>
                <a:lnTo>
                  <a:pt x="24996" y="35521"/>
                </a:lnTo>
                <a:lnTo>
                  <a:pt x="25082" y="35702"/>
                </a:lnTo>
                <a:lnTo>
                  <a:pt x="25125" y="34891"/>
                </a:lnTo>
                <a:lnTo>
                  <a:pt x="25211" y="34800"/>
                </a:lnTo>
                <a:lnTo>
                  <a:pt x="25211" y="34891"/>
                </a:lnTo>
                <a:lnTo>
                  <a:pt x="25253" y="34710"/>
                </a:lnTo>
                <a:lnTo>
                  <a:pt x="25253" y="34800"/>
                </a:lnTo>
                <a:lnTo>
                  <a:pt x="25382" y="34620"/>
                </a:lnTo>
                <a:lnTo>
                  <a:pt x="25382" y="34710"/>
                </a:lnTo>
                <a:lnTo>
                  <a:pt x="25340" y="34800"/>
                </a:lnTo>
                <a:lnTo>
                  <a:pt x="25382" y="34800"/>
                </a:lnTo>
                <a:lnTo>
                  <a:pt x="25211" y="35071"/>
                </a:lnTo>
                <a:lnTo>
                  <a:pt x="25253" y="35071"/>
                </a:lnTo>
                <a:lnTo>
                  <a:pt x="25125" y="35431"/>
                </a:lnTo>
                <a:lnTo>
                  <a:pt x="25253" y="35521"/>
                </a:lnTo>
                <a:lnTo>
                  <a:pt x="25253" y="35702"/>
                </a:lnTo>
                <a:lnTo>
                  <a:pt x="25211" y="35883"/>
                </a:lnTo>
                <a:lnTo>
                  <a:pt x="25211" y="36063"/>
                </a:lnTo>
                <a:lnTo>
                  <a:pt x="25253" y="36063"/>
                </a:lnTo>
                <a:lnTo>
                  <a:pt x="25082" y="36874"/>
                </a:lnTo>
                <a:lnTo>
                  <a:pt x="25511" y="35702"/>
                </a:lnTo>
                <a:lnTo>
                  <a:pt x="25511" y="34710"/>
                </a:lnTo>
                <a:lnTo>
                  <a:pt x="25640" y="35161"/>
                </a:lnTo>
                <a:lnTo>
                  <a:pt x="26113" y="34260"/>
                </a:lnTo>
                <a:lnTo>
                  <a:pt x="26198" y="33899"/>
                </a:lnTo>
                <a:lnTo>
                  <a:pt x="26156" y="33719"/>
                </a:lnTo>
                <a:lnTo>
                  <a:pt x="26284" y="33177"/>
                </a:lnTo>
                <a:lnTo>
                  <a:pt x="26242" y="33629"/>
                </a:lnTo>
                <a:lnTo>
                  <a:pt x="27272" y="32727"/>
                </a:lnTo>
                <a:lnTo>
                  <a:pt x="27315" y="32817"/>
                </a:lnTo>
                <a:lnTo>
                  <a:pt x="27358" y="32727"/>
                </a:lnTo>
                <a:lnTo>
                  <a:pt x="27358" y="32727"/>
                </a:lnTo>
                <a:lnTo>
                  <a:pt x="27315" y="32997"/>
                </a:lnTo>
                <a:lnTo>
                  <a:pt x="27530" y="32817"/>
                </a:lnTo>
                <a:lnTo>
                  <a:pt x="27530" y="32817"/>
                </a:lnTo>
                <a:lnTo>
                  <a:pt x="27487" y="32907"/>
                </a:lnTo>
                <a:lnTo>
                  <a:pt x="27745" y="32817"/>
                </a:lnTo>
                <a:lnTo>
                  <a:pt x="27702" y="32456"/>
                </a:lnTo>
                <a:lnTo>
                  <a:pt x="27616" y="32727"/>
                </a:lnTo>
                <a:lnTo>
                  <a:pt x="27487" y="32276"/>
                </a:lnTo>
                <a:lnTo>
                  <a:pt x="28045" y="30924"/>
                </a:lnTo>
                <a:lnTo>
                  <a:pt x="28088" y="31014"/>
                </a:lnTo>
                <a:lnTo>
                  <a:pt x="28131" y="30833"/>
                </a:lnTo>
                <a:lnTo>
                  <a:pt x="28131" y="30924"/>
                </a:lnTo>
                <a:lnTo>
                  <a:pt x="28174" y="30743"/>
                </a:lnTo>
                <a:lnTo>
                  <a:pt x="28174" y="30924"/>
                </a:lnTo>
                <a:lnTo>
                  <a:pt x="28217" y="30833"/>
                </a:lnTo>
                <a:lnTo>
                  <a:pt x="28561" y="30293"/>
                </a:lnTo>
                <a:lnTo>
                  <a:pt x="28561" y="30383"/>
                </a:lnTo>
                <a:lnTo>
                  <a:pt x="28518" y="30473"/>
                </a:lnTo>
                <a:lnTo>
                  <a:pt x="28604" y="30563"/>
                </a:lnTo>
                <a:lnTo>
                  <a:pt x="28647" y="30293"/>
                </a:lnTo>
                <a:lnTo>
                  <a:pt x="28776" y="30473"/>
                </a:lnTo>
                <a:lnTo>
                  <a:pt x="29033" y="30202"/>
                </a:lnTo>
                <a:lnTo>
                  <a:pt x="29205" y="29662"/>
                </a:lnTo>
                <a:lnTo>
                  <a:pt x="29634" y="29481"/>
                </a:lnTo>
                <a:lnTo>
                  <a:pt x="29592" y="29571"/>
                </a:lnTo>
                <a:lnTo>
                  <a:pt x="30150" y="29030"/>
                </a:lnTo>
                <a:lnTo>
                  <a:pt x="30279" y="29120"/>
                </a:lnTo>
                <a:lnTo>
                  <a:pt x="29978" y="29481"/>
                </a:lnTo>
                <a:lnTo>
                  <a:pt x="30536" y="29481"/>
                </a:lnTo>
                <a:lnTo>
                  <a:pt x="30193" y="29841"/>
                </a:lnTo>
                <a:lnTo>
                  <a:pt x="30193" y="29571"/>
                </a:lnTo>
                <a:lnTo>
                  <a:pt x="30150" y="29571"/>
                </a:lnTo>
                <a:lnTo>
                  <a:pt x="29634" y="30202"/>
                </a:lnTo>
                <a:lnTo>
                  <a:pt x="29634" y="30202"/>
                </a:lnTo>
                <a:lnTo>
                  <a:pt x="29549" y="30293"/>
                </a:lnTo>
                <a:lnTo>
                  <a:pt x="29377" y="31014"/>
                </a:lnTo>
                <a:lnTo>
                  <a:pt x="29505" y="31194"/>
                </a:lnTo>
                <a:lnTo>
                  <a:pt x="30150" y="30293"/>
                </a:lnTo>
                <a:lnTo>
                  <a:pt x="30150" y="30383"/>
                </a:lnTo>
                <a:lnTo>
                  <a:pt x="30193" y="30202"/>
                </a:lnTo>
                <a:lnTo>
                  <a:pt x="31181" y="29662"/>
                </a:lnTo>
                <a:lnTo>
                  <a:pt x="31181" y="29481"/>
                </a:lnTo>
                <a:lnTo>
                  <a:pt x="31181" y="29210"/>
                </a:lnTo>
                <a:lnTo>
                  <a:pt x="31052" y="29030"/>
                </a:lnTo>
                <a:lnTo>
                  <a:pt x="30751" y="29301"/>
                </a:lnTo>
                <a:lnTo>
                  <a:pt x="30794" y="29210"/>
                </a:lnTo>
                <a:lnTo>
                  <a:pt x="30365" y="28941"/>
                </a:lnTo>
                <a:lnTo>
                  <a:pt x="30450" y="28850"/>
                </a:lnTo>
                <a:lnTo>
                  <a:pt x="30236" y="28579"/>
                </a:lnTo>
                <a:lnTo>
                  <a:pt x="30236" y="28039"/>
                </a:lnTo>
                <a:lnTo>
                  <a:pt x="30107" y="27949"/>
                </a:lnTo>
                <a:lnTo>
                  <a:pt x="30407" y="27408"/>
                </a:lnTo>
                <a:lnTo>
                  <a:pt x="30297" y="27330"/>
                </a:lnTo>
                <a:lnTo>
                  <a:pt x="30297" y="27330"/>
                </a:lnTo>
                <a:lnTo>
                  <a:pt x="30150" y="27408"/>
                </a:lnTo>
                <a:lnTo>
                  <a:pt x="29763" y="27137"/>
                </a:lnTo>
                <a:lnTo>
                  <a:pt x="30279" y="27137"/>
                </a:lnTo>
                <a:lnTo>
                  <a:pt x="30579" y="26416"/>
                </a:lnTo>
                <a:lnTo>
                  <a:pt x="29634" y="26416"/>
                </a:lnTo>
                <a:lnTo>
                  <a:pt x="26585" y="29841"/>
                </a:lnTo>
                <a:lnTo>
                  <a:pt x="26585" y="29841"/>
                </a:lnTo>
                <a:lnTo>
                  <a:pt x="28604" y="27408"/>
                </a:lnTo>
                <a:lnTo>
                  <a:pt x="28389" y="26776"/>
                </a:lnTo>
                <a:lnTo>
                  <a:pt x="33586" y="23982"/>
                </a:lnTo>
                <a:lnTo>
                  <a:pt x="33929" y="23351"/>
                </a:lnTo>
                <a:lnTo>
                  <a:pt x="33843" y="23170"/>
                </a:lnTo>
                <a:lnTo>
                  <a:pt x="34015" y="22990"/>
                </a:lnTo>
                <a:lnTo>
                  <a:pt x="34101" y="22449"/>
                </a:lnTo>
                <a:lnTo>
                  <a:pt x="33972" y="22178"/>
                </a:lnTo>
                <a:lnTo>
                  <a:pt x="33629" y="22359"/>
                </a:lnTo>
                <a:lnTo>
                  <a:pt x="33586" y="22268"/>
                </a:lnTo>
                <a:lnTo>
                  <a:pt x="33757" y="21908"/>
                </a:lnTo>
                <a:lnTo>
                  <a:pt x="33543" y="21818"/>
                </a:lnTo>
                <a:lnTo>
                  <a:pt x="32641" y="22539"/>
                </a:lnTo>
                <a:lnTo>
                  <a:pt x="32770" y="22359"/>
                </a:lnTo>
                <a:lnTo>
                  <a:pt x="32684" y="22268"/>
                </a:lnTo>
                <a:lnTo>
                  <a:pt x="33672" y="21637"/>
                </a:lnTo>
                <a:lnTo>
                  <a:pt x="33672" y="21186"/>
                </a:lnTo>
                <a:lnTo>
                  <a:pt x="33500" y="21276"/>
                </a:lnTo>
                <a:lnTo>
                  <a:pt x="33285" y="20916"/>
                </a:lnTo>
                <a:lnTo>
                  <a:pt x="33028" y="21186"/>
                </a:lnTo>
                <a:lnTo>
                  <a:pt x="33242" y="20916"/>
                </a:lnTo>
                <a:lnTo>
                  <a:pt x="33113" y="20826"/>
                </a:lnTo>
                <a:lnTo>
                  <a:pt x="32856" y="21007"/>
                </a:lnTo>
                <a:lnTo>
                  <a:pt x="33028" y="20736"/>
                </a:lnTo>
                <a:lnTo>
                  <a:pt x="33028" y="20375"/>
                </a:lnTo>
                <a:lnTo>
                  <a:pt x="32984" y="20465"/>
                </a:lnTo>
                <a:lnTo>
                  <a:pt x="32941" y="20285"/>
                </a:lnTo>
                <a:lnTo>
                  <a:pt x="32727" y="20195"/>
                </a:lnTo>
                <a:lnTo>
                  <a:pt x="32813" y="20015"/>
                </a:lnTo>
                <a:lnTo>
                  <a:pt x="32684" y="20015"/>
                </a:lnTo>
                <a:lnTo>
                  <a:pt x="32813" y="19924"/>
                </a:lnTo>
                <a:lnTo>
                  <a:pt x="32641" y="19834"/>
                </a:lnTo>
                <a:lnTo>
                  <a:pt x="32727" y="19744"/>
                </a:lnTo>
                <a:lnTo>
                  <a:pt x="32555" y="19564"/>
                </a:lnTo>
                <a:lnTo>
                  <a:pt x="32899" y="19474"/>
                </a:lnTo>
                <a:lnTo>
                  <a:pt x="32641" y="18932"/>
                </a:lnTo>
                <a:lnTo>
                  <a:pt x="32899" y="18662"/>
                </a:lnTo>
                <a:lnTo>
                  <a:pt x="32770" y="18392"/>
                </a:lnTo>
                <a:lnTo>
                  <a:pt x="32512" y="18482"/>
                </a:lnTo>
                <a:lnTo>
                  <a:pt x="32512" y="18482"/>
                </a:lnTo>
                <a:lnTo>
                  <a:pt x="32813" y="18121"/>
                </a:lnTo>
                <a:lnTo>
                  <a:pt x="32469" y="18211"/>
                </a:lnTo>
                <a:lnTo>
                  <a:pt x="32469" y="18211"/>
                </a:lnTo>
                <a:lnTo>
                  <a:pt x="32727" y="18031"/>
                </a:lnTo>
                <a:lnTo>
                  <a:pt x="32641" y="17761"/>
                </a:lnTo>
                <a:lnTo>
                  <a:pt x="32727" y="17670"/>
                </a:lnTo>
                <a:lnTo>
                  <a:pt x="32469" y="17670"/>
                </a:lnTo>
                <a:lnTo>
                  <a:pt x="32641" y="17580"/>
                </a:lnTo>
                <a:lnTo>
                  <a:pt x="32555" y="17309"/>
                </a:lnTo>
                <a:lnTo>
                  <a:pt x="32641" y="17220"/>
                </a:lnTo>
                <a:lnTo>
                  <a:pt x="32598" y="17040"/>
                </a:lnTo>
                <a:lnTo>
                  <a:pt x="32512" y="17040"/>
                </a:lnTo>
                <a:lnTo>
                  <a:pt x="32426" y="16859"/>
                </a:lnTo>
                <a:lnTo>
                  <a:pt x="32426" y="16588"/>
                </a:lnTo>
                <a:lnTo>
                  <a:pt x="32212" y="17400"/>
                </a:lnTo>
                <a:lnTo>
                  <a:pt x="32083" y="17400"/>
                </a:lnTo>
                <a:lnTo>
                  <a:pt x="32039" y="17670"/>
                </a:lnTo>
                <a:lnTo>
                  <a:pt x="31739" y="18121"/>
                </a:lnTo>
                <a:lnTo>
                  <a:pt x="31696" y="17851"/>
                </a:lnTo>
                <a:lnTo>
                  <a:pt x="31138" y="18572"/>
                </a:lnTo>
                <a:lnTo>
                  <a:pt x="31181" y="18211"/>
                </a:lnTo>
                <a:lnTo>
                  <a:pt x="31052" y="18392"/>
                </a:lnTo>
                <a:lnTo>
                  <a:pt x="31009" y="18301"/>
                </a:lnTo>
                <a:lnTo>
                  <a:pt x="30966" y="18301"/>
                </a:lnTo>
                <a:lnTo>
                  <a:pt x="31052" y="17851"/>
                </a:lnTo>
                <a:lnTo>
                  <a:pt x="30536" y="17851"/>
                </a:lnTo>
                <a:lnTo>
                  <a:pt x="30880" y="17400"/>
                </a:lnTo>
                <a:lnTo>
                  <a:pt x="30794" y="17400"/>
                </a:lnTo>
                <a:lnTo>
                  <a:pt x="30880" y="17040"/>
                </a:lnTo>
                <a:lnTo>
                  <a:pt x="30622" y="16859"/>
                </a:lnTo>
                <a:lnTo>
                  <a:pt x="30923" y="16769"/>
                </a:lnTo>
                <a:lnTo>
                  <a:pt x="31138" y="15957"/>
                </a:lnTo>
                <a:lnTo>
                  <a:pt x="31138" y="15957"/>
                </a:lnTo>
                <a:lnTo>
                  <a:pt x="31009" y="16138"/>
                </a:lnTo>
                <a:lnTo>
                  <a:pt x="30536" y="15687"/>
                </a:lnTo>
                <a:lnTo>
                  <a:pt x="30665" y="15507"/>
                </a:lnTo>
                <a:lnTo>
                  <a:pt x="30450" y="15507"/>
                </a:lnTo>
                <a:lnTo>
                  <a:pt x="30236" y="14876"/>
                </a:lnTo>
                <a:lnTo>
                  <a:pt x="29549" y="15056"/>
                </a:lnTo>
                <a:lnTo>
                  <a:pt x="29592" y="14965"/>
                </a:lnTo>
                <a:lnTo>
                  <a:pt x="28947" y="14876"/>
                </a:lnTo>
                <a:lnTo>
                  <a:pt x="28861" y="15597"/>
                </a:lnTo>
                <a:lnTo>
                  <a:pt x="28518" y="16138"/>
                </a:lnTo>
                <a:lnTo>
                  <a:pt x="28689" y="16138"/>
                </a:lnTo>
                <a:lnTo>
                  <a:pt x="28518" y="16769"/>
                </a:lnTo>
                <a:lnTo>
                  <a:pt x="28604" y="16859"/>
                </a:lnTo>
                <a:lnTo>
                  <a:pt x="27960" y="17851"/>
                </a:lnTo>
                <a:lnTo>
                  <a:pt x="28217" y="19203"/>
                </a:lnTo>
                <a:lnTo>
                  <a:pt x="26671" y="21367"/>
                </a:lnTo>
                <a:lnTo>
                  <a:pt x="26757" y="21818"/>
                </a:lnTo>
                <a:lnTo>
                  <a:pt x="26714" y="21818"/>
                </a:lnTo>
                <a:lnTo>
                  <a:pt x="26757" y="22088"/>
                </a:lnTo>
                <a:lnTo>
                  <a:pt x="26585" y="23441"/>
                </a:lnTo>
                <a:lnTo>
                  <a:pt x="26327" y="23801"/>
                </a:lnTo>
                <a:lnTo>
                  <a:pt x="26370" y="24072"/>
                </a:lnTo>
                <a:lnTo>
                  <a:pt x="26242" y="24342"/>
                </a:lnTo>
                <a:lnTo>
                  <a:pt x="26198" y="23982"/>
                </a:lnTo>
                <a:lnTo>
                  <a:pt x="26027" y="24252"/>
                </a:lnTo>
                <a:lnTo>
                  <a:pt x="26027" y="24703"/>
                </a:lnTo>
                <a:lnTo>
                  <a:pt x="25597" y="24432"/>
                </a:lnTo>
                <a:lnTo>
                  <a:pt x="25769" y="23801"/>
                </a:lnTo>
                <a:lnTo>
                  <a:pt x="25468" y="23441"/>
                </a:lnTo>
                <a:lnTo>
                  <a:pt x="25812" y="21457"/>
                </a:lnTo>
                <a:lnTo>
                  <a:pt x="25554" y="20826"/>
                </a:lnTo>
                <a:lnTo>
                  <a:pt x="24953" y="21007"/>
                </a:lnTo>
                <a:lnTo>
                  <a:pt x="24867" y="20465"/>
                </a:lnTo>
                <a:lnTo>
                  <a:pt x="24223" y="19474"/>
                </a:lnTo>
                <a:lnTo>
                  <a:pt x="23192" y="19384"/>
                </a:lnTo>
                <a:lnTo>
                  <a:pt x="23235" y="19293"/>
                </a:lnTo>
                <a:lnTo>
                  <a:pt x="23063" y="19474"/>
                </a:lnTo>
                <a:lnTo>
                  <a:pt x="23364" y="18301"/>
                </a:lnTo>
                <a:lnTo>
                  <a:pt x="23321" y="17851"/>
                </a:lnTo>
                <a:lnTo>
                  <a:pt x="22935" y="18301"/>
                </a:lnTo>
                <a:lnTo>
                  <a:pt x="23063" y="17941"/>
                </a:lnTo>
                <a:lnTo>
                  <a:pt x="22977" y="17670"/>
                </a:lnTo>
                <a:lnTo>
                  <a:pt x="24180" y="15417"/>
                </a:lnTo>
                <a:lnTo>
                  <a:pt x="24180" y="15236"/>
                </a:lnTo>
                <a:lnTo>
                  <a:pt x="24395" y="14876"/>
                </a:lnTo>
                <a:lnTo>
                  <a:pt x="24524" y="15056"/>
                </a:lnTo>
                <a:lnTo>
                  <a:pt x="24524" y="14876"/>
                </a:lnTo>
                <a:lnTo>
                  <a:pt x="24824" y="14695"/>
                </a:lnTo>
                <a:lnTo>
                  <a:pt x="24867" y="14515"/>
                </a:lnTo>
                <a:lnTo>
                  <a:pt x="25253" y="14425"/>
                </a:lnTo>
                <a:lnTo>
                  <a:pt x="25297" y="13974"/>
                </a:lnTo>
                <a:lnTo>
                  <a:pt x="25125" y="13794"/>
                </a:lnTo>
                <a:lnTo>
                  <a:pt x="24953" y="13974"/>
                </a:lnTo>
                <a:lnTo>
                  <a:pt x="25082" y="13794"/>
                </a:lnTo>
                <a:lnTo>
                  <a:pt x="24781" y="13613"/>
                </a:lnTo>
                <a:lnTo>
                  <a:pt x="24738" y="13433"/>
                </a:lnTo>
                <a:lnTo>
                  <a:pt x="25168" y="13703"/>
                </a:lnTo>
                <a:lnTo>
                  <a:pt x="25168" y="13794"/>
                </a:lnTo>
                <a:lnTo>
                  <a:pt x="26971" y="12621"/>
                </a:lnTo>
                <a:lnTo>
                  <a:pt x="25898" y="11990"/>
                </a:lnTo>
                <a:lnTo>
                  <a:pt x="26327" y="12081"/>
                </a:lnTo>
                <a:lnTo>
                  <a:pt x="27015" y="12442"/>
                </a:lnTo>
                <a:lnTo>
                  <a:pt x="27487" y="11990"/>
                </a:lnTo>
                <a:lnTo>
                  <a:pt x="27401" y="11630"/>
                </a:lnTo>
                <a:lnTo>
                  <a:pt x="27787" y="11540"/>
                </a:lnTo>
                <a:lnTo>
                  <a:pt x="27874" y="11810"/>
                </a:lnTo>
                <a:lnTo>
                  <a:pt x="28045" y="11720"/>
                </a:lnTo>
                <a:lnTo>
                  <a:pt x="28174" y="11540"/>
                </a:lnTo>
                <a:lnTo>
                  <a:pt x="27960" y="11269"/>
                </a:lnTo>
                <a:lnTo>
                  <a:pt x="27960" y="11269"/>
                </a:lnTo>
                <a:lnTo>
                  <a:pt x="28174" y="11359"/>
                </a:lnTo>
                <a:lnTo>
                  <a:pt x="28303" y="11720"/>
                </a:lnTo>
                <a:lnTo>
                  <a:pt x="29205" y="10819"/>
                </a:lnTo>
                <a:lnTo>
                  <a:pt x="29162" y="10277"/>
                </a:lnTo>
                <a:lnTo>
                  <a:pt x="29377" y="9736"/>
                </a:lnTo>
                <a:lnTo>
                  <a:pt x="29634" y="9556"/>
                </a:lnTo>
                <a:lnTo>
                  <a:pt x="29377" y="9466"/>
                </a:lnTo>
                <a:lnTo>
                  <a:pt x="29334" y="9286"/>
                </a:lnTo>
                <a:lnTo>
                  <a:pt x="29463" y="9196"/>
                </a:lnTo>
                <a:lnTo>
                  <a:pt x="28647" y="9015"/>
                </a:lnTo>
                <a:lnTo>
                  <a:pt x="28518" y="9466"/>
                </a:lnTo>
                <a:lnTo>
                  <a:pt x="28604" y="9646"/>
                </a:lnTo>
                <a:lnTo>
                  <a:pt x="28475" y="9736"/>
                </a:lnTo>
                <a:lnTo>
                  <a:pt x="28561" y="9827"/>
                </a:lnTo>
                <a:lnTo>
                  <a:pt x="27444" y="11089"/>
                </a:lnTo>
                <a:lnTo>
                  <a:pt x="27358" y="10367"/>
                </a:lnTo>
                <a:lnTo>
                  <a:pt x="27444" y="10187"/>
                </a:lnTo>
                <a:lnTo>
                  <a:pt x="27487" y="10187"/>
                </a:lnTo>
                <a:lnTo>
                  <a:pt x="27659" y="9736"/>
                </a:lnTo>
                <a:lnTo>
                  <a:pt x="27229" y="9736"/>
                </a:lnTo>
                <a:lnTo>
                  <a:pt x="26886" y="10187"/>
                </a:lnTo>
                <a:lnTo>
                  <a:pt x="26886" y="10187"/>
                </a:lnTo>
                <a:lnTo>
                  <a:pt x="26929" y="9466"/>
                </a:lnTo>
                <a:lnTo>
                  <a:pt x="27186" y="9286"/>
                </a:lnTo>
                <a:lnTo>
                  <a:pt x="26929" y="9286"/>
                </a:lnTo>
                <a:lnTo>
                  <a:pt x="27058" y="9196"/>
                </a:lnTo>
                <a:lnTo>
                  <a:pt x="26585" y="9106"/>
                </a:lnTo>
                <a:lnTo>
                  <a:pt x="26929" y="8835"/>
                </a:lnTo>
                <a:lnTo>
                  <a:pt x="26800" y="8835"/>
                </a:lnTo>
                <a:lnTo>
                  <a:pt x="27015" y="8744"/>
                </a:lnTo>
                <a:lnTo>
                  <a:pt x="26929" y="8294"/>
                </a:lnTo>
                <a:lnTo>
                  <a:pt x="27058" y="7933"/>
                </a:lnTo>
                <a:lnTo>
                  <a:pt x="26971" y="7573"/>
                </a:lnTo>
                <a:lnTo>
                  <a:pt x="26843" y="7392"/>
                </a:lnTo>
                <a:close/>
              </a:path>
            </a:pathLst>
          </a:cu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>
            <p:ph idx="4294967295" type="title"/>
          </p:nvPr>
        </p:nvSpPr>
        <p:spPr>
          <a:xfrm>
            <a:off x="1942800" y="877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>
                <a:solidFill>
                  <a:srgbClr val="3F5378"/>
                </a:solidFill>
              </a:rPr>
              <a:t>PAÍSES QUE LO UTILIZAN</a:t>
            </a:r>
            <a:endParaRPr/>
          </a:p>
        </p:txBody>
      </p:sp>
      <p:sp>
        <p:nvSpPr>
          <p:cNvPr id="369" name="Shape 36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1496480" y="1777873"/>
            <a:ext cx="107100" cy="107100"/>
          </a:xfrm>
          <a:prstGeom prst="diamond">
            <a:avLst/>
          </a:prstGeom>
          <a:solidFill>
            <a:srgbClr val="FF9800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1603575" y="1617975"/>
            <a:ext cx="8334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USA</a:t>
            </a:r>
            <a:endParaRPr b="1" i="1" sz="900"/>
          </a:p>
        </p:txBody>
      </p:sp>
      <p:sp>
        <p:nvSpPr>
          <p:cNvPr id="372" name="Shape 372"/>
          <p:cNvSpPr/>
          <p:nvPr/>
        </p:nvSpPr>
        <p:spPr>
          <a:xfrm>
            <a:off x="4183080" y="1570048"/>
            <a:ext cx="107100" cy="107100"/>
          </a:xfrm>
          <a:prstGeom prst="diamond">
            <a:avLst/>
          </a:prstGeom>
          <a:solidFill>
            <a:srgbClr val="FF9800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4204425" y="1458075"/>
            <a:ext cx="12366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ALEMANIA</a:t>
            </a:r>
            <a:endParaRPr b="1" i="1" sz="900"/>
          </a:p>
        </p:txBody>
      </p:sp>
      <p:sp>
        <p:nvSpPr>
          <p:cNvPr id="374" name="Shape 374"/>
          <p:cNvSpPr/>
          <p:nvPr/>
        </p:nvSpPr>
        <p:spPr>
          <a:xfrm>
            <a:off x="6122230" y="2518198"/>
            <a:ext cx="107100" cy="107100"/>
          </a:xfrm>
          <a:prstGeom prst="diamond">
            <a:avLst/>
          </a:prstGeom>
          <a:solidFill>
            <a:srgbClr val="FF9800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6106450" y="2491800"/>
            <a:ext cx="8334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INDIA</a:t>
            </a:r>
            <a:endParaRPr b="1" i="1" sz="900"/>
          </a:p>
        </p:txBody>
      </p:sp>
      <p:sp>
        <p:nvSpPr>
          <p:cNvPr id="376" name="Shape 376"/>
          <p:cNvSpPr/>
          <p:nvPr/>
        </p:nvSpPr>
        <p:spPr>
          <a:xfrm>
            <a:off x="2645855" y="3735673"/>
            <a:ext cx="107100" cy="107100"/>
          </a:xfrm>
          <a:prstGeom prst="diamond">
            <a:avLst/>
          </a:prstGeom>
          <a:solidFill>
            <a:srgbClr val="FF9800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2752950" y="3651975"/>
            <a:ext cx="13443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ARGENTINA</a:t>
            </a:r>
            <a:endParaRPr b="1" i="1" sz="900"/>
          </a:p>
        </p:txBody>
      </p:sp>
      <p:sp>
        <p:nvSpPr>
          <p:cNvPr id="378" name="Shape 378"/>
          <p:cNvSpPr txBox="1"/>
          <p:nvPr/>
        </p:nvSpPr>
        <p:spPr>
          <a:xfrm>
            <a:off x="4406025" y="1716850"/>
            <a:ext cx="8334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ITALIA</a:t>
            </a:r>
            <a:endParaRPr b="1" i="1" sz="900"/>
          </a:p>
        </p:txBody>
      </p:sp>
      <p:sp>
        <p:nvSpPr>
          <p:cNvPr id="379" name="Shape 379"/>
          <p:cNvSpPr/>
          <p:nvPr/>
        </p:nvSpPr>
        <p:spPr>
          <a:xfrm>
            <a:off x="7388530" y="1956648"/>
            <a:ext cx="107100" cy="107100"/>
          </a:xfrm>
          <a:prstGeom prst="diamond">
            <a:avLst/>
          </a:prstGeom>
          <a:solidFill>
            <a:srgbClr val="FF9800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7464725" y="1872950"/>
            <a:ext cx="8334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JAPÓN</a:t>
            </a:r>
            <a:endParaRPr b="1" i="1" sz="900"/>
          </a:p>
        </p:txBody>
      </p:sp>
      <p:sp>
        <p:nvSpPr>
          <p:cNvPr id="381" name="Shape 381"/>
          <p:cNvSpPr/>
          <p:nvPr/>
        </p:nvSpPr>
        <p:spPr>
          <a:xfrm>
            <a:off x="5651980" y="1484486"/>
            <a:ext cx="107100" cy="107100"/>
          </a:xfrm>
          <a:prstGeom prst="diamond">
            <a:avLst/>
          </a:prstGeom>
          <a:solidFill>
            <a:srgbClr val="FF9800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5759075" y="1410138"/>
            <a:ext cx="8334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RUSI</a:t>
            </a:r>
            <a:r>
              <a:rPr b="1" i="1" lang="en" sz="900"/>
              <a:t>A</a:t>
            </a:r>
            <a:endParaRPr b="1" i="1" sz="900"/>
          </a:p>
        </p:txBody>
      </p:sp>
      <p:sp>
        <p:nvSpPr>
          <p:cNvPr id="383" name="Shape 383"/>
          <p:cNvSpPr/>
          <p:nvPr/>
        </p:nvSpPr>
        <p:spPr>
          <a:xfrm>
            <a:off x="4059405" y="1560673"/>
            <a:ext cx="107100" cy="107100"/>
          </a:xfrm>
          <a:prstGeom prst="diamond">
            <a:avLst/>
          </a:prstGeom>
          <a:solidFill>
            <a:srgbClr val="FF9800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3543850" y="1410150"/>
            <a:ext cx="8334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PAÍSES BAJOS	</a:t>
            </a:r>
            <a:endParaRPr b="1" i="1" sz="900"/>
          </a:p>
        </p:txBody>
      </p:sp>
      <p:sp>
        <p:nvSpPr>
          <p:cNvPr id="385" name="Shape 385"/>
          <p:cNvSpPr txBox="1"/>
          <p:nvPr/>
        </p:nvSpPr>
        <p:spPr>
          <a:xfrm>
            <a:off x="6907650" y="2127975"/>
            <a:ext cx="8334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CHINA</a:t>
            </a:r>
            <a:endParaRPr b="1" i="1" sz="900"/>
          </a:p>
        </p:txBody>
      </p:sp>
      <p:sp>
        <p:nvSpPr>
          <p:cNvPr id="386" name="Shape 386"/>
          <p:cNvSpPr/>
          <p:nvPr/>
        </p:nvSpPr>
        <p:spPr>
          <a:xfrm>
            <a:off x="3907005" y="1876698"/>
            <a:ext cx="107100" cy="107100"/>
          </a:xfrm>
          <a:prstGeom prst="diamond">
            <a:avLst/>
          </a:prstGeom>
          <a:solidFill>
            <a:srgbClr val="FF9800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3303175" y="1796213"/>
            <a:ext cx="9870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/>
              <a:t>ESPAÑA</a:t>
            </a:r>
            <a:endParaRPr b="1" i="1" sz="900"/>
          </a:p>
        </p:txBody>
      </p:sp>
      <p:sp>
        <p:nvSpPr>
          <p:cNvPr id="388" name="Shape 388"/>
          <p:cNvSpPr/>
          <p:nvPr/>
        </p:nvSpPr>
        <p:spPr>
          <a:xfrm>
            <a:off x="4290180" y="1769661"/>
            <a:ext cx="107100" cy="107100"/>
          </a:xfrm>
          <a:prstGeom prst="diamond">
            <a:avLst/>
          </a:prstGeom>
          <a:solidFill>
            <a:srgbClr val="FF9800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6836855" y="2211673"/>
            <a:ext cx="107100" cy="107100"/>
          </a:xfrm>
          <a:prstGeom prst="diamond">
            <a:avLst/>
          </a:prstGeom>
          <a:solidFill>
            <a:srgbClr val="FF9800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Empresas que lo han implantado con éxito</a:t>
            </a:r>
            <a:endParaRPr/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396" name="Shape 396"/>
          <p:cNvGrpSpPr/>
          <p:nvPr/>
        </p:nvGrpSpPr>
        <p:grpSpPr>
          <a:xfrm>
            <a:off x="406616" y="580157"/>
            <a:ext cx="407649" cy="391040"/>
            <a:chOff x="5233525" y="4954450"/>
            <a:chExt cx="538150" cy="516225"/>
          </a:xfrm>
        </p:grpSpPr>
        <p:sp>
          <p:nvSpPr>
            <p:cNvPr id="397" name="Shape 397"/>
            <p:cNvSpPr/>
            <p:nvPr/>
          </p:nvSpPr>
          <p:spPr>
            <a:xfrm>
              <a:off x="5637825" y="4954450"/>
              <a:ext cx="89400" cy="89400"/>
            </a:xfrm>
            <a:custGeom>
              <a:pathLst>
                <a:path extrusionOk="0" fill="none" h="120000" w="120000">
                  <a:moveTo>
                    <a:pt x="34280" y="114269"/>
                  </a:moveTo>
                  <a:lnTo>
                    <a:pt x="34280" y="114269"/>
                  </a:lnTo>
                  <a:lnTo>
                    <a:pt x="39977" y="116716"/>
                  </a:lnTo>
                  <a:lnTo>
                    <a:pt x="46512" y="118358"/>
                  </a:lnTo>
                  <a:lnTo>
                    <a:pt x="53046" y="119162"/>
                  </a:lnTo>
                  <a:lnTo>
                    <a:pt x="59581" y="120000"/>
                  </a:lnTo>
                  <a:lnTo>
                    <a:pt x="59581" y="120000"/>
                  </a:lnTo>
                  <a:lnTo>
                    <a:pt x="66115" y="119162"/>
                  </a:lnTo>
                  <a:lnTo>
                    <a:pt x="71812" y="118358"/>
                  </a:lnTo>
                  <a:lnTo>
                    <a:pt x="77542" y="117553"/>
                  </a:lnTo>
                  <a:lnTo>
                    <a:pt x="83239" y="115107"/>
                  </a:lnTo>
                  <a:lnTo>
                    <a:pt x="88131" y="112627"/>
                  </a:lnTo>
                  <a:lnTo>
                    <a:pt x="93024" y="109377"/>
                  </a:lnTo>
                  <a:lnTo>
                    <a:pt x="97950" y="106126"/>
                  </a:lnTo>
                  <a:lnTo>
                    <a:pt x="102005" y="102038"/>
                  </a:lnTo>
                  <a:lnTo>
                    <a:pt x="106093" y="97950"/>
                  </a:lnTo>
                  <a:lnTo>
                    <a:pt x="109377" y="93862"/>
                  </a:lnTo>
                  <a:lnTo>
                    <a:pt x="112627" y="88165"/>
                  </a:lnTo>
                  <a:lnTo>
                    <a:pt x="115074" y="83272"/>
                  </a:lnTo>
                  <a:lnTo>
                    <a:pt x="116716" y="77542"/>
                  </a:lnTo>
                  <a:lnTo>
                    <a:pt x="118324" y="71845"/>
                  </a:lnTo>
                  <a:lnTo>
                    <a:pt x="119162" y="66115"/>
                  </a:lnTo>
                  <a:lnTo>
                    <a:pt x="119966" y="60418"/>
                  </a:lnTo>
                  <a:lnTo>
                    <a:pt x="119966" y="60418"/>
                  </a:lnTo>
                  <a:lnTo>
                    <a:pt x="119162" y="53884"/>
                  </a:lnTo>
                  <a:lnTo>
                    <a:pt x="118324" y="48154"/>
                  </a:lnTo>
                  <a:lnTo>
                    <a:pt x="116716" y="42457"/>
                  </a:lnTo>
                  <a:lnTo>
                    <a:pt x="115074" y="36727"/>
                  </a:lnTo>
                  <a:lnTo>
                    <a:pt x="112627" y="31834"/>
                  </a:lnTo>
                  <a:lnTo>
                    <a:pt x="109377" y="26942"/>
                  </a:lnTo>
                  <a:lnTo>
                    <a:pt x="106093" y="22049"/>
                  </a:lnTo>
                  <a:lnTo>
                    <a:pt x="102005" y="17961"/>
                  </a:lnTo>
                  <a:lnTo>
                    <a:pt x="97950" y="13873"/>
                  </a:lnTo>
                  <a:lnTo>
                    <a:pt x="93024" y="10622"/>
                  </a:lnTo>
                  <a:lnTo>
                    <a:pt x="88131" y="7372"/>
                  </a:lnTo>
                  <a:lnTo>
                    <a:pt x="83239" y="4925"/>
                  </a:lnTo>
                  <a:lnTo>
                    <a:pt x="77542" y="3283"/>
                  </a:lnTo>
                  <a:lnTo>
                    <a:pt x="71812" y="1641"/>
                  </a:lnTo>
                  <a:lnTo>
                    <a:pt x="66115" y="837"/>
                  </a:lnTo>
                  <a:lnTo>
                    <a:pt x="59581" y="0"/>
                  </a:lnTo>
                  <a:lnTo>
                    <a:pt x="59581" y="0"/>
                  </a:lnTo>
                  <a:lnTo>
                    <a:pt x="53850" y="837"/>
                  </a:lnTo>
                  <a:lnTo>
                    <a:pt x="48154" y="1641"/>
                  </a:lnTo>
                  <a:lnTo>
                    <a:pt x="42423" y="3283"/>
                  </a:lnTo>
                  <a:lnTo>
                    <a:pt x="36727" y="4925"/>
                  </a:lnTo>
                  <a:lnTo>
                    <a:pt x="30996" y="7372"/>
                  </a:lnTo>
                  <a:lnTo>
                    <a:pt x="26104" y="10622"/>
                  </a:lnTo>
                  <a:lnTo>
                    <a:pt x="22049" y="13873"/>
                  </a:lnTo>
                  <a:lnTo>
                    <a:pt x="17961" y="17961"/>
                  </a:lnTo>
                  <a:lnTo>
                    <a:pt x="13873" y="22049"/>
                  </a:lnTo>
                  <a:lnTo>
                    <a:pt x="10622" y="26942"/>
                  </a:lnTo>
                  <a:lnTo>
                    <a:pt x="7338" y="31834"/>
                  </a:lnTo>
                  <a:lnTo>
                    <a:pt x="4892" y="36727"/>
                  </a:lnTo>
                  <a:lnTo>
                    <a:pt x="2446" y="42457"/>
                  </a:lnTo>
                  <a:lnTo>
                    <a:pt x="1641" y="48154"/>
                  </a:lnTo>
                  <a:lnTo>
                    <a:pt x="804" y="53884"/>
                  </a:lnTo>
                  <a:lnTo>
                    <a:pt x="0" y="60418"/>
                  </a:lnTo>
                  <a:lnTo>
                    <a:pt x="0" y="60418"/>
                  </a:lnTo>
                  <a:lnTo>
                    <a:pt x="804" y="69399"/>
                  </a:lnTo>
                  <a:lnTo>
                    <a:pt x="3250" y="78380"/>
                  </a:lnTo>
                  <a:lnTo>
                    <a:pt x="6534" y="86523"/>
                  </a:lnTo>
                  <a:lnTo>
                    <a:pt x="10622" y="938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5323025" y="4980625"/>
              <a:ext cx="88800" cy="88800"/>
            </a:xfrm>
            <a:custGeom>
              <a:pathLst>
                <a:path extrusionOk="0" fill="none" h="120000" w="120000">
                  <a:moveTo>
                    <a:pt x="107652" y="96148"/>
                  </a:moveTo>
                  <a:lnTo>
                    <a:pt x="107652" y="96148"/>
                  </a:lnTo>
                  <a:lnTo>
                    <a:pt x="111768" y="90413"/>
                  </a:lnTo>
                  <a:lnTo>
                    <a:pt x="115040" y="84644"/>
                  </a:lnTo>
                  <a:lnTo>
                    <a:pt x="117503" y="78065"/>
                  </a:lnTo>
                  <a:lnTo>
                    <a:pt x="119156" y="70677"/>
                  </a:lnTo>
                  <a:lnTo>
                    <a:pt x="119156" y="70677"/>
                  </a:lnTo>
                  <a:lnTo>
                    <a:pt x="119966" y="64942"/>
                  </a:lnTo>
                  <a:lnTo>
                    <a:pt x="119966" y="58363"/>
                  </a:lnTo>
                  <a:lnTo>
                    <a:pt x="119966" y="52594"/>
                  </a:lnTo>
                  <a:lnTo>
                    <a:pt x="118346" y="46859"/>
                  </a:lnTo>
                  <a:lnTo>
                    <a:pt x="116693" y="41090"/>
                  </a:lnTo>
                  <a:lnTo>
                    <a:pt x="115040" y="36165"/>
                  </a:lnTo>
                  <a:lnTo>
                    <a:pt x="112578" y="30430"/>
                  </a:lnTo>
                  <a:lnTo>
                    <a:pt x="109305" y="25504"/>
                  </a:lnTo>
                  <a:lnTo>
                    <a:pt x="105999" y="21388"/>
                  </a:lnTo>
                  <a:lnTo>
                    <a:pt x="101917" y="17272"/>
                  </a:lnTo>
                  <a:lnTo>
                    <a:pt x="97801" y="13157"/>
                  </a:lnTo>
                  <a:lnTo>
                    <a:pt x="92876" y="9884"/>
                  </a:lnTo>
                  <a:lnTo>
                    <a:pt x="87916" y="6612"/>
                  </a:lnTo>
                  <a:lnTo>
                    <a:pt x="82181" y="4115"/>
                  </a:lnTo>
                  <a:lnTo>
                    <a:pt x="76446" y="2496"/>
                  </a:lnTo>
                  <a:lnTo>
                    <a:pt x="70677" y="843"/>
                  </a:lnTo>
                  <a:lnTo>
                    <a:pt x="70677" y="843"/>
                  </a:lnTo>
                  <a:lnTo>
                    <a:pt x="64942" y="33"/>
                  </a:lnTo>
                  <a:lnTo>
                    <a:pt x="58363" y="33"/>
                  </a:lnTo>
                  <a:lnTo>
                    <a:pt x="52594" y="33"/>
                  </a:lnTo>
                  <a:lnTo>
                    <a:pt x="46859" y="843"/>
                  </a:lnTo>
                  <a:lnTo>
                    <a:pt x="41090" y="2496"/>
                  </a:lnTo>
                  <a:lnTo>
                    <a:pt x="36165" y="4959"/>
                  </a:lnTo>
                  <a:lnTo>
                    <a:pt x="30430" y="7421"/>
                  </a:lnTo>
                  <a:lnTo>
                    <a:pt x="25504" y="10694"/>
                  </a:lnTo>
                  <a:lnTo>
                    <a:pt x="21388" y="14000"/>
                  </a:lnTo>
                  <a:lnTo>
                    <a:pt x="17272" y="18116"/>
                  </a:lnTo>
                  <a:lnTo>
                    <a:pt x="13157" y="22198"/>
                  </a:lnTo>
                  <a:lnTo>
                    <a:pt x="9884" y="27123"/>
                  </a:lnTo>
                  <a:lnTo>
                    <a:pt x="6578" y="32083"/>
                  </a:lnTo>
                  <a:lnTo>
                    <a:pt x="4115" y="37008"/>
                  </a:lnTo>
                  <a:lnTo>
                    <a:pt x="2496" y="42743"/>
                  </a:lnTo>
                  <a:lnTo>
                    <a:pt x="843" y="49322"/>
                  </a:lnTo>
                  <a:lnTo>
                    <a:pt x="843" y="49322"/>
                  </a:lnTo>
                  <a:lnTo>
                    <a:pt x="33" y="55091"/>
                  </a:lnTo>
                  <a:lnTo>
                    <a:pt x="33" y="60826"/>
                  </a:lnTo>
                  <a:lnTo>
                    <a:pt x="33" y="67405"/>
                  </a:lnTo>
                  <a:lnTo>
                    <a:pt x="843" y="73140"/>
                  </a:lnTo>
                  <a:lnTo>
                    <a:pt x="2496" y="78909"/>
                  </a:lnTo>
                  <a:lnTo>
                    <a:pt x="4959" y="83834"/>
                  </a:lnTo>
                  <a:lnTo>
                    <a:pt x="7421" y="89569"/>
                  </a:lnTo>
                  <a:lnTo>
                    <a:pt x="10694" y="93685"/>
                  </a:lnTo>
                  <a:lnTo>
                    <a:pt x="14000" y="98611"/>
                  </a:lnTo>
                  <a:lnTo>
                    <a:pt x="18082" y="102727"/>
                  </a:lnTo>
                  <a:lnTo>
                    <a:pt x="22198" y="106842"/>
                  </a:lnTo>
                  <a:lnTo>
                    <a:pt x="27123" y="110115"/>
                  </a:lnTo>
                  <a:lnTo>
                    <a:pt x="32049" y="113421"/>
                  </a:lnTo>
                  <a:lnTo>
                    <a:pt x="36974" y="115884"/>
                  </a:lnTo>
                  <a:lnTo>
                    <a:pt x="42743" y="117503"/>
                  </a:lnTo>
                  <a:lnTo>
                    <a:pt x="49322" y="119156"/>
                  </a:lnTo>
                  <a:lnTo>
                    <a:pt x="49322" y="119156"/>
                  </a:lnTo>
                  <a:lnTo>
                    <a:pt x="57520" y="120000"/>
                  </a:lnTo>
                  <a:lnTo>
                    <a:pt x="66561" y="120000"/>
                  </a:lnTo>
                  <a:lnTo>
                    <a:pt x="74793" y="118346"/>
                  </a:lnTo>
                  <a:lnTo>
                    <a:pt x="82991" y="11588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5233525" y="5255225"/>
              <a:ext cx="89400" cy="89400"/>
            </a:xfrm>
            <a:custGeom>
              <a:pathLst>
                <a:path extrusionOk="0" fill="none" h="120000" w="120000">
                  <a:moveTo>
                    <a:pt x="107735" y="23691"/>
                  </a:moveTo>
                  <a:lnTo>
                    <a:pt x="107735" y="23691"/>
                  </a:lnTo>
                  <a:lnTo>
                    <a:pt x="103647" y="19603"/>
                  </a:lnTo>
                  <a:lnTo>
                    <a:pt x="99592" y="15548"/>
                  </a:lnTo>
                  <a:lnTo>
                    <a:pt x="95504" y="11460"/>
                  </a:lnTo>
                  <a:lnTo>
                    <a:pt x="89773" y="8176"/>
                  </a:lnTo>
                  <a:lnTo>
                    <a:pt x="89773" y="8176"/>
                  </a:lnTo>
                  <a:lnTo>
                    <a:pt x="84881" y="5730"/>
                  </a:lnTo>
                  <a:lnTo>
                    <a:pt x="79184" y="3283"/>
                  </a:lnTo>
                  <a:lnTo>
                    <a:pt x="73454" y="1675"/>
                  </a:lnTo>
                  <a:lnTo>
                    <a:pt x="67757" y="837"/>
                  </a:lnTo>
                  <a:lnTo>
                    <a:pt x="62027" y="33"/>
                  </a:lnTo>
                  <a:lnTo>
                    <a:pt x="56330" y="837"/>
                  </a:lnTo>
                  <a:lnTo>
                    <a:pt x="50600" y="837"/>
                  </a:lnTo>
                  <a:lnTo>
                    <a:pt x="44903" y="2479"/>
                  </a:lnTo>
                  <a:lnTo>
                    <a:pt x="39173" y="4121"/>
                  </a:lnTo>
                  <a:lnTo>
                    <a:pt x="34280" y="6567"/>
                  </a:lnTo>
                  <a:lnTo>
                    <a:pt x="29388" y="9014"/>
                  </a:lnTo>
                  <a:lnTo>
                    <a:pt x="24495" y="12264"/>
                  </a:lnTo>
                  <a:lnTo>
                    <a:pt x="19603" y="16352"/>
                  </a:lnTo>
                  <a:lnTo>
                    <a:pt x="15515" y="20441"/>
                  </a:lnTo>
                  <a:lnTo>
                    <a:pt x="11426" y="24495"/>
                  </a:lnTo>
                  <a:lnTo>
                    <a:pt x="8176" y="30226"/>
                  </a:lnTo>
                  <a:lnTo>
                    <a:pt x="8176" y="30226"/>
                  </a:lnTo>
                  <a:lnTo>
                    <a:pt x="5730" y="35118"/>
                  </a:lnTo>
                  <a:lnTo>
                    <a:pt x="3283" y="40848"/>
                  </a:lnTo>
                  <a:lnTo>
                    <a:pt x="1641" y="46545"/>
                  </a:lnTo>
                  <a:lnTo>
                    <a:pt x="837" y="52275"/>
                  </a:lnTo>
                  <a:lnTo>
                    <a:pt x="0" y="57972"/>
                  </a:lnTo>
                  <a:lnTo>
                    <a:pt x="0" y="63669"/>
                  </a:lnTo>
                  <a:lnTo>
                    <a:pt x="837" y="69399"/>
                  </a:lnTo>
                  <a:lnTo>
                    <a:pt x="2446" y="75096"/>
                  </a:lnTo>
                  <a:lnTo>
                    <a:pt x="4088" y="80826"/>
                  </a:lnTo>
                  <a:lnTo>
                    <a:pt x="6534" y="85719"/>
                  </a:lnTo>
                  <a:lnTo>
                    <a:pt x="8980" y="91449"/>
                  </a:lnTo>
                  <a:lnTo>
                    <a:pt x="12264" y="95504"/>
                  </a:lnTo>
                  <a:lnTo>
                    <a:pt x="15515" y="100396"/>
                  </a:lnTo>
                  <a:lnTo>
                    <a:pt x="20407" y="104484"/>
                  </a:lnTo>
                  <a:lnTo>
                    <a:pt x="24495" y="108573"/>
                  </a:lnTo>
                  <a:lnTo>
                    <a:pt x="30192" y="111823"/>
                  </a:lnTo>
                  <a:lnTo>
                    <a:pt x="30192" y="111823"/>
                  </a:lnTo>
                  <a:lnTo>
                    <a:pt x="35118" y="114269"/>
                  </a:lnTo>
                  <a:lnTo>
                    <a:pt x="40815" y="116749"/>
                  </a:lnTo>
                  <a:lnTo>
                    <a:pt x="46545" y="118358"/>
                  </a:lnTo>
                  <a:lnTo>
                    <a:pt x="52242" y="119195"/>
                  </a:lnTo>
                  <a:lnTo>
                    <a:pt x="57972" y="120000"/>
                  </a:lnTo>
                  <a:lnTo>
                    <a:pt x="63669" y="120000"/>
                  </a:lnTo>
                  <a:lnTo>
                    <a:pt x="69399" y="119195"/>
                  </a:lnTo>
                  <a:lnTo>
                    <a:pt x="75096" y="117553"/>
                  </a:lnTo>
                  <a:lnTo>
                    <a:pt x="80793" y="115911"/>
                  </a:lnTo>
                  <a:lnTo>
                    <a:pt x="85719" y="114269"/>
                  </a:lnTo>
                  <a:lnTo>
                    <a:pt x="90611" y="111019"/>
                  </a:lnTo>
                  <a:lnTo>
                    <a:pt x="95504" y="107768"/>
                  </a:lnTo>
                  <a:lnTo>
                    <a:pt x="100396" y="104484"/>
                  </a:lnTo>
                  <a:lnTo>
                    <a:pt x="104484" y="100396"/>
                  </a:lnTo>
                  <a:lnTo>
                    <a:pt x="108573" y="95504"/>
                  </a:lnTo>
                  <a:lnTo>
                    <a:pt x="111823" y="90611"/>
                  </a:lnTo>
                  <a:lnTo>
                    <a:pt x="111823" y="90611"/>
                  </a:lnTo>
                  <a:lnTo>
                    <a:pt x="115911" y="80826"/>
                  </a:lnTo>
                  <a:lnTo>
                    <a:pt x="118358" y="71845"/>
                  </a:lnTo>
                  <a:lnTo>
                    <a:pt x="120000" y="62060"/>
                  </a:lnTo>
                  <a:lnTo>
                    <a:pt x="119162" y="5227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5453325" y="5382475"/>
              <a:ext cx="88800" cy="88200"/>
            </a:xfrm>
            <a:custGeom>
              <a:pathLst>
                <a:path extrusionOk="0" fill="none" h="120000" w="120000">
                  <a:moveTo>
                    <a:pt x="46859" y="33"/>
                  </a:moveTo>
                  <a:lnTo>
                    <a:pt x="46859" y="33"/>
                  </a:lnTo>
                  <a:lnTo>
                    <a:pt x="40281" y="1698"/>
                  </a:lnTo>
                  <a:lnTo>
                    <a:pt x="33702" y="4992"/>
                  </a:lnTo>
                  <a:lnTo>
                    <a:pt x="27123" y="8321"/>
                  </a:lnTo>
                  <a:lnTo>
                    <a:pt x="21388" y="12431"/>
                  </a:lnTo>
                  <a:lnTo>
                    <a:pt x="21388" y="12431"/>
                  </a:lnTo>
                  <a:lnTo>
                    <a:pt x="16463" y="16575"/>
                  </a:lnTo>
                  <a:lnTo>
                    <a:pt x="13157" y="21534"/>
                  </a:lnTo>
                  <a:lnTo>
                    <a:pt x="9041" y="26493"/>
                  </a:lnTo>
                  <a:lnTo>
                    <a:pt x="6578" y="31452"/>
                  </a:lnTo>
                  <a:lnTo>
                    <a:pt x="4115" y="36444"/>
                  </a:lnTo>
                  <a:lnTo>
                    <a:pt x="2496" y="42219"/>
                  </a:lnTo>
                  <a:lnTo>
                    <a:pt x="843" y="48027"/>
                  </a:lnTo>
                  <a:lnTo>
                    <a:pt x="0" y="53801"/>
                  </a:lnTo>
                  <a:lnTo>
                    <a:pt x="0" y="59609"/>
                  </a:lnTo>
                  <a:lnTo>
                    <a:pt x="0" y="65383"/>
                  </a:lnTo>
                  <a:lnTo>
                    <a:pt x="843" y="71191"/>
                  </a:lnTo>
                  <a:lnTo>
                    <a:pt x="2496" y="76965"/>
                  </a:lnTo>
                  <a:lnTo>
                    <a:pt x="4115" y="81924"/>
                  </a:lnTo>
                  <a:lnTo>
                    <a:pt x="6578" y="87732"/>
                  </a:lnTo>
                  <a:lnTo>
                    <a:pt x="9884" y="92691"/>
                  </a:lnTo>
                  <a:lnTo>
                    <a:pt x="14000" y="97650"/>
                  </a:lnTo>
                  <a:lnTo>
                    <a:pt x="14000" y="97650"/>
                  </a:lnTo>
                  <a:lnTo>
                    <a:pt x="18082" y="102609"/>
                  </a:lnTo>
                  <a:lnTo>
                    <a:pt x="22198" y="106753"/>
                  </a:lnTo>
                  <a:lnTo>
                    <a:pt x="27123" y="110048"/>
                  </a:lnTo>
                  <a:lnTo>
                    <a:pt x="32049" y="112527"/>
                  </a:lnTo>
                  <a:lnTo>
                    <a:pt x="37818" y="115007"/>
                  </a:lnTo>
                  <a:lnTo>
                    <a:pt x="42743" y="117486"/>
                  </a:lnTo>
                  <a:lnTo>
                    <a:pt x="48479" y="118335"/>
                  </a:lnTo>
                  <a:lnTo>
                    <a:pt x="54247" y="119150"/>
                  </a:lnTo>
                  <a:lnTo>
                    <a:pt x="59983" y="119966"/>
                  </a:lnTo>
                  <a:lnTo>
                    <a:pt x="65752" y="119150"/>
                  </a:lnTo>
                  <a:lnTo>
                    <a:pt x="71487" y="118335"/>
                  </a:lnTo>
                  <a:lnTo>
                    <a:pt x="77256" y="116671"/>
                  </a:lnTo>
                  <a:lnTo>
                    <a:pt x="82991" y="115007"/>
                  </a:lnTo>
                  <a:lnTo>
                    <a:pt x="87916" y="112527"/>
                  </a:lnTo>
                  <a:lnTo>
                    <a:pt x="93685" y="109232"/>
                  </a:lnTo>
                  <a:lnTo>
                    <a:pt x="98611" y="105904"/>
                  </a:lnTo>
                  <a:lnTo>
                    <a:pt x="98611" y="105904"/>
                  </a:lnTo>
                  <a:lnTo>
                    <a:pt x="102727" y="101794"/>
                  </a:lnTo>
                  <a:lnTo>
                    <a:pt x="106842" y="96835"/>
                  </a:lnTo>
                  <a:lnTo>
                    <a:pt x="110115" y="91842"/>
                  </a:lnTo>
                  <a:lnTo>
                    <a:pt x="113387" y="86883"/>
                  </a:lnTo>
                  <a:lnTo>
                    <a:pt x="115884" y="81924"/>
                  </a:lnTo>
                  <a:lnTo>
                    <a:pt x="117503" y="76150"/>
                  </a:lnTo>
                  <a:lnTo>
                    <a:pt x="119156" y="70342"/>
                  </a:lnTo>
                  <a:lnTo>
                    <a:pt x="119966" y="64568"/>
                  </a:lnTo>
                  <a:lnTo>
                    <a:pt x="119966" y="58760"/>
                  </a:lnTo>
                  <a:lnTo>
                    <a:pt x="119966" y="52986"/>
                  </a:lnTo>
                  <a:lnTo>
                    <a:pt x="119156" y="47178"/>
                  </a:lnTo>
                  <a:lnTo>
                    <a:pt x="117503" y="41403"/>
                  </a:lnTo>
                  <a:lnTo>
                    <a:pt x="115040" y="35595"/>
                  </a:lnTo>
                  <a:lnTo>
                    <a:pt x="112578" y="30636"/>
                  </a:lnTo>
                  <a:lnTo>
                    <a:pt x="110115" y="25677"/>
                  </a:lnTo>
                  <a:lnTo>
                    <a:pt x="105999" y="20718"/>
                  </a:lnTo>
                  <a:lnTo>
                    <a:pt x="105999" y="20718"/>
                  </a:lnTo>
                  <a:lnTo>
                    <a:pt x="100264" y="14095"/>
                  </a:lnTo>
                  <a:lnTo>
                    <a:pt x="92876" y="8321"/>
                  </a:lnTo>
                  <a:lnTo>
                    <a:pt x="85454" y="4177"/>
                  </a:lnTo>
                  <a:lnTo>
                    <a:pt x="78065" y="169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5682875" y="5188875"/>
              <a:ext cx="88800" cy="89400"/>
            </a:xfrm>
            <a:custGeom>
              <a:pathLst>
                <a:path extrusionOk="0" fill="none" h="120000" w="120000">
                  <a:moveTo>
                    <a:pt x="0" y="67757"/>
                  </a:moveTo>
                  <a:lnTo>
                    <a:pt x="0" y="67757"/>
                  </a:lnTo>
                  <a:lnTo>
                    <a:pt x="843" y="74258"/>
                  </a:lnTo>
                  <a:lnTo>
                    <a:pt x="3306" y="80793"/>
                  </a:lnTo>
                  <a:lnTo>
                    <a:pt x="3306" y="80793"/>
                  </a:lnTo>
                  <a:lnTo>
                    <a:pt x="5768" y="85685"/>
                  </a:lnTo>
                  <a:lnTo>
                    <a:pt x="8231" y="91415"/>
                  </a:lnTo>
                  <a:lnTo>
                    <a:pt x="11504" y="96308"/>
                  </a:lnTo>
                  <a:lnTo>
                    <a:pt x="15619" y="100396"/>
                  </a:lnTo>
                  <a:lnTo>
                    <a:pt x="19735" y="104484"/>
                  </a:lnTo>
                  <a:lnTo>
                    <a:pt x="23851" y="108539"/>
                  </a:lnTo>
                  <a:lnTo>
                    <a:pt x="28777" y="111823"/>
                  </a:lnTo>
                  <a:lnTo>
                    <a:pt x="33702" y="114269"/>
                  </a:lnTo>
                  <a:lnTo>
                    <a:pt x="39437" y="116716"/>
                  </a:lnTo>
                  <a:lnTo>
                    <a:pt x="45206" y="118358"/>
                  </a:lnTo>
                  <a:lnTo>
                    <a:pt x="50941" y="119162"/>
                  </a:lnTo>
                  <a:lnTo>
                    <a:pt x="56710" y="119966"/>
                  </a:lnTo>
                  <a:lnTo>
                    <a:pt x="62445" y="119966"/>
                  </a:lnTo>
                  <a:lnTo>
                    <a:pt x="68214" y="119162"/>
                  </a:lnTo>
                  <a:lnTo>
                    <a:pt x="73949" y="118358"/>
                  </a:lnTo>
                  <a:lnTo>
                    <a:pt x="79718" y="115911"/>
                  </a:lnTo>
                  <a:lnTo>
                    <a:pt x="79718" y="115911"/>
                  </a:lnTo>
                  <a:lnTo>
                    <a:pt x="85454" y="114269"/>
                  </a:lnTo>
                  <a:lnTo>
                    <a:pt x="91222" y="110985"/>
                  </a:lnTo>
                  <a:lnTo>
                    <a:pt x="96148" y="107735"/>
                  </a:lnTo>
                  <a:lnTo>
                    <a:pt x="100264" y="103647"/>
                  </a:lnTo>
                  <a:lnTo>
                    <a:pt x="104346" y="99558"/>
                  </a:lnTo>
                  <a:lnTo>
                    <a:pt x="108462" y="95504"/>
                  </a:lnTo>
                  <a:lnTo>
                    <a:pt x="110924" y="90611"/>
                  </a:lnTo>
                  <a:lnTo>
                    <a:pt x="114231" y="85685"/>
                  </a:lnTo>
                  <a:lnTo>
                    <a:pt x="115850" y="79988"/>
                  </a:lnTo>
                  <a:lnTo>
                    <a:pt x="117503" y="74258"/>
                  </a:lnTo>
                  <a:lnTo>
                    <a:pt x="119156" y="69366"/>
                  </a:lnTo>
                  <a:lnTo>
                    <a:pt x="119966" y="62831"/>
                  </a:lnTo>
                  <a:lnTo>
                    <a:pt x="119966" y="57134"/>
                  </a:lnTo>
                  <a:lnTo>
                    <a:pt x="119156" y="51404"/>
                  </a:lnTo>
                  <a:lnTo>
                    <a:pt x="118313" y="45707"/>
                  </a:lnTo>
                  <a:lnTo>
                    <a:pt x="115850" y="40011"/>
                  </a:lnTo>
                  <a:lnTo>
                    <a:pt x="115850" y="40011"/>
                  </a:lnTo>
                  <a:lnTo>
                    <a:pt x="113387" y="34280"/>
                  </a:lnTo>
                  <a:lnTo>
                    <a:pt x="110924" y="28584"/>
                  </a:lnTo>
                  <a:lnTo>
                    <a:pt x="107652" y="23658"/>
                  </a:lnTo>
                  <a:lnTo>
                    <a:pt x="103536" y="19603"/>
                  </a:lnTo>
                  <a:lnTo>
                    <a:pt x="99420" y="15515"/>
                  </a:lnTo>
                  <a:lnTo>
                    <a:pt x="95305" y="11426"/>
                  </a:lnTo>
                  <a:lnTo>
                    <a:pt x="90379" y="8980"/>
                  </a:lnTo>
                  <a:lnTo>
                    <a:pt x="85454" y="5730"/>
                  </a:lnTo>
                  <a:lnTo>
                    <a:pt x="79718" y="4088"/>
                  </a:lnTo>
                  <a:lnTo>
                    <a:pt x="73949" y="2446"/>
                  </a:lnTo>
                  <a:lnTo>
                    <a:pt x="68214" y="804"/>
                  </a:lnTo>
                  <a:lnTo>
                    <a:pt x="62445" y="804"/>
                  </a:lnTo>
                  <a:lnTo>
                    <a:pt x="56710" y="0"/>
                  </a:lnTo>
                  <a:lnTo>
                    <a:pt x="50941" y="804"/>
                  </a:lnTo>
                  <a:lnTo>
                    <a:pt x="45206" y="2446"/>
                  </a:lnTo>
                  <a:lnTo>
                    <a:pt x="39437" y="4088"/>
                  </a:lnTo>
                  <a:lnTo>
                    <a:pt x="39437" y="4088"/>
                  </a:lnTo>
                  <a:lnTo>
                    <a:pt x="32859" y="6534"/>
                  </a:lnTo>
                  <a:lnTo>
                    <a:pt x="27123" y="9784"/>
                  </a:lnTo>
                  <a:lnTo>
                    <a:pt x="22198" y="13068"/>
                  </a:lnTo>
                  <a:lnTo>
                    <a:pt x="17272" y="17157"/>
                  </a:lnTo>
                  <a:lnTo>
                    <a:pt x="13157" y="22049"/>
                  </a:lnTo>
                  <a:lnTo>
                    <a:pt x="9884" y="26942"/>
                  </a:lnTo>
                  <a:lnTo>
                    <a:pt x="6578" y="31834"/>
                  </a:lnTo>
                  <a:lnTo>
                    <a:pt x="4115" y="3753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5411925" y="5110925"/>
              <a:ext cx="188700" cy="189300"/>
            </a:xfrm>
            <a:custGeom>
              <a:pathLst>
                <a:path extrusionOk="0" fill="none" h="120000" w="120000">
                  <a:moveTo>
                    <a:pt x="0" y="59809"/>
                  </a:moveTo>
                  <a:lnTo>
                    <a:pt x="0" y="59809"/>
                  </a:lnTo>
                  <a:lnTo>
                    <a:pt x="397" y="54012"/>
                  </a:lnTo>
                  <a:lnTo>
                    <a:pt x="1160" y="47851"/>
                  </a:lnTo>
                  <a:lnTo>
                    <a:pt x="2717" y="42053"/>
                  </a:lnTo>
                  <a:lnTo>
                    <a:pt x="4656" y="36652"/>
                  </a:lnTo>
                  <a:lnTo>
                    <a:pt x="7357" y="31251"/>
                  </a:lnTo>
                  <a:lnTo>
                    <a:pt x="10456" y="26626"/>
                  </a:lnTo>
                  <a:lnTo>
                    <a:pt x="13937" y="22001"/>
                  </a:lnTo>
                  <a:lnTo>
                    <a:pt x="17814" y="17756"/>
                  </a:lnTo>
                  <a:lnTo>
                    <a:pt x="22073" y="13891"/>
                  </a:lnTo>
                  <a:lnTo>
                    <a:pt x="26317" y="10422"/>
                  </a:lnTo>
                  <a:lnTo>
                    <a:pt x="31354" y="7333"/>
                  </a:lnTo>
                  <a:lnTo>
                    <a:pt x="36773" y="4640"/>
                  </a:lnTo>
                  <a:lnTo>
                    <a:pt x="42193" y="2708"/>
                  </a:lnTo>
                  <a:lnTo>
                    <a:pt x="47993" y="1172"/>
                  </a:lnTo>
                  <a:lnTo>
                    <a:pt x="53810" y="395"/>
                  </a:lnTo>
                  <a:lnTo>
                    <a:pt x="59992" y="15"/>
                  </a:lnTo>
                  <a:lnTo>
                    <a:pt x="59992" y="15"/>
                  </a:lnTo>
                  <a:lnTo>
                    <a:pt x="66189" y="395"/>
                  </a:lnTo>
                  <a:lnTo>
                    <a:pt x="72387" y="1172"/>
                  </a:lnTo>
                  <a:lnTo>
                    <a:pt x="77806" y="2708"/>
                  </a:lnTo>
                  <a:lnTo>
                    <a:pt x="83607" y="4640"/>
                  </a:lnTo>
                  <a:lnTo>
                    <a:pt x="88645" y="7333"/>
                  </a:lnTo>
                  <a:lnTo>
                    <a:pt x="93667" y="10422"/>
                  </a:lnTo>
                  <a:lnTo>
                    <a:pt x="98307" y="13891"/>
                  </a:lnTo>
                  <a:lnTo>
                    <a:pt x="102566" y="17756"/>
                  </a:lnTo>
                  <a:lnTo>
                    <a:pt x="106444" y="22001"/>
                  </a:lnTo>
                  <a:lnTo>
                    <a:pt x="109924" y="26626"/>
                  </a:lnTo>
                  <a:lnTo>
                    <a:pt x="113023" y="31251"/>
                  </a:lnTo>
                  <a:lnTo>
                    <a:pt x="115343" y="36652"/>
                  </a:lnTo>
                  <a:lnTo>
                    <a:pt x="117663" y="42053"/>
                  </a:lnTo>
                  <a:lnTo>
                    <a:pt x="118823" y="47851"/>
                  </a:lnTo>
                  <a:lnTo>
                    <a:pt x="119984" y="54012"/>
                  </a:lnTo>
                  <a:lnTo>
                    <a:pt x="119984" y="59809"/>
                  </a:lnTo>
                  <a:lnTo>
                    <a:pt x="119984" y="59809"/>
                  </a:lnTo>
                  <a:lnTo>
                    <a:pt x="119984" y="65971"/>
                  </a:lnTo>
                  <a:lnTo>
                    <a:pt x="118823" y="72148"/>
                  </a:lnTo>
                  <a:lnTo>
                    <a:pt x="117663" y="77930"/>
                  </a:lnTo>
                  <a:lnTo>
                    <a:pt x="115343" y="83331"/>
                  </a:lnTo>
                  <a:lnTo>
                    <a:pt x="113023" y="88352"/>
                  </a:lnTo>
                  <a:lnTo>
                    <a:pt x="109924" y="93373"/>
                  </a:lnTo>
                  <a:lnTo>
                    <a:pt x="106444" y="97998"/>
                  </a:lnTo>
                  <a:lnTo>
                    <a:pt x="102566" y="102243"/>
                  </a:lnTo>
                  <a:lnTo>
                    <a:pt x="98307" y="106092"/>
                  </a:lnTo>
                  <a:lnTo>
                    <a:pt x="93667" y="109561"/>
                  </a:lnTo>
                  <a:lnTo>
                    <a:pt x="88645" y="112650"/>
                  </a:lnTo>
                  <a:lnTo>
                    <a:pt x="83607" y="114963"/>
                  </a:lnTo>
                  <a:lnTo>
                    <a:pt x="77806" y="117291"/>
                  </a:lnTo>
                  <a:lnTo>
                    <a:pt x="72387" y="118447"/>
                  </a:lnTo>
                  <a:lnTo>
                    <a:pt x="66189" y="119604"/>
                  </a:lnTo>
                  <a:lnTo>
                    <a:pt x="59992" y="119984"/>
                  </a:lnTo>
                  <a:lnTo>
                    <a:pt x="59992" y="119984"/>
                  </a:lnTo>
                  <a:lnTo>
                    <a:pt x="53810" y="119604"/>
                  </a:lnTo>
                  <a:lnTo>
                    <a:pt x="47993" y="118447"/>
                  </a:lnTo>
                  <a:lnTo>
                    <a:pt x="42193" y="117291"/>
                  </a:lnTo>
                  <a:lnTo>
                    <a:pt x="36773" y="114963"/>
                  </a:lnTo>
                  <a:lnTo>
                    <a:pt x="31354" y="112650"/>
                  </a:lnTo>
                  <a:lnTo>
                    <a:pt x="26317" y="109561"/>
                  </a:lnTo>
                  <a:lnTo>
                    <a:pt x="22073" y="106092"/>
                  </a:lnTo>
                  <a:lnTo>
                    <a:pt x="17814" y="102243"/>
                  </a:lnTo>
                  <a:lnTo>
                    <a:pt x="13937" y="97998"/>
                  </a:lnTo>
                  <a:lnTo>
                    <a:pt x="10456" y="93373"/>
                  </a:lnTo>
                  <a:lnTo>
                    <a:pt x="7357" y="88352"/>
                  </a:lnTo>
                  <a:lnTo>
                    <a:pt x="4656" y="83331"/>
                  </a:lnTo>
                  <a:lnTo>
                    <a:pt x="2717" y="77930"/>
                  </a:lnTo>
                  <a:lnTo>
                    <a:pt x="1160" y="72148"/>
                  </a:lnTo>
                  <a:lnTo>
                    <a:pt x="397" y="65971"/>
                  </a:lnTo>
                  <a:lnTo>
                    <a:pt x="0" y="59809"/>
                  </a:lnTo>
                  <a:lnTo>
                    <a:pt x="0" y="598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5367475" y="5025075"/>
              <a:ext cx="81600" cy="105900"/>
            </a:xfrm>
            <a:custGeom>
              <a:pathLst>
                <a:path extrusionOk="0" fill="none" h="120000" w="120000">
                  <a:moveTo>
                    <a:pt x="0" y="28"/>
                  </a:moveTo>
                  <a:lnTo>
                    <a:pt x="120000" y="11997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5567800" y="4999500"/>
              <a:ext cx="115200" cy="13410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19973" y="2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5600075" y="5217475"/>
              <a:ext cx="127200" cy="16500"/>
            </a:xfrm>
            <a:custGeom>
              <a:pathLst>
                <a:path extrusionOk="0" fill="none" h="120000" w="120000">
                  <a:moveTo>
                    <a:pt x="119976" y="119817"/>
                  </a:moveTo>
                  <a:lnTo>
                    <a:pt x="0" y="18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5497775" y="5299675"/>
              <a:ext cx="4800" cy="12660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19387" y="2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5277975" y="5241825"/>
              <a:ext cx="141300" cy="58500"/>
            </a:xfrm>
            <a:custGeom>
              <a:pathLst>
                <a:path extrusionOk="0" fill="none" h="120000" w="120000">
                  <a:moveTo>
                    <a:pt x="0" y="119948"/>
                  </a:moveTo>
                  <a:lnTo>
                    <a:pt x="119999" y="5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75" y="1708155"/>
            <a:ext cx="3040500" cy="117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50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3225" y="3435742"/>
            <a:ext cx="3040499" cy="170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ctrTitle"/>
          </p:nvPr>
        </p:nvSpPr>
        <p:spPr>
          <a:xfrm>
            <a:off x="411575" y="3096274"/>
            <a:ext cx="40944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n"/>
              <a:t>Caso práctico</a:t>
            </a:r>
            <a:endParaRPr/>
          </a:p>
        </p:txBody>
      </p:sp>
      <p:sp>
        <p:nvSpPr>
          <p:cNvPr id="416" name="Shape 4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Caso práctico</a:t>
            </a:r>
            <a:endParaRPr/>
          </a:p>
        </p:txBody>
      </p:sp>
      <p:sp>
        <p:nvSpPr>
          <p:cNvPr id="423" name="Shape 4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424" name="Shape 424"/>
          <p:cNvGrpSpPr/>
          <p:nvPr/>
        </p:nvGrpSpPr>
        <p:grpSpPr>
          <a:xfrm>
            <a:off x="241155" y="624779"/>
            <a:ext cx="434980" cy="301776"/>
            <a:chOff x="3269900" y="3064500"/>
            <a:chExt cx="432300" cy="263100"/>
          </a:xfrm>
        </p:grpSpPr>
        <p:sp>
          <p:nvSpPr>
            <p:cNvPr id="425" name="Shape 425"/>
            <p:cNvSpPr/>
            <p:nvPr/>
          </p:nvSpPr>
          <p:spPr>
            <a:xfrm>
              <a:off x="3269900" y="3064500"/>
              <a:ext cx="432300" cy="263100"/>
            </a:xfrm>
            <a:custGeom>
              <a:pathLst>
                <a:path extrusionOk="0" fill="none" h="120000" w="120000">
                  <a:moveTo>
                    <a:pt x="102082" y="90270"/>
                  </a:moveTo>
                  <a:lnTo>
                    <a:pt x="102082" y="90270"/>
                  </a:lnTo>
                  <a:lnTo>
                    <a:pt x="98196" y="95550"/>
                  </a:lnTo>
                  <a:lnTo>
                    <a:pt x="93630" y="100830"/>
                  </a:lnTo>
                  <a:lnTo>
                    <a:pt x="88898" y="105825"/>
                  </a:lnTo>
                  <a:lnTo>
                    <a:pt x="86365" y="108049"/>
                  </a:lnTo>
                  <a:lnTo>
                    <a:pt x="83659" y="110272"/>
                  </a:lnTo>
                  <a:lnTo>
                    <a:pt x="80959" y="112211"/>
                  </a:lnTo>
                  <a:lnTo>
                    <a:pt x="78087" y="114161"/>
                  </a:lnTo>
                  <a:lnTo>
                    <a:pt x="75214" y="115826"/>
                  </a:lnTo>
                  <a:lnTo>
                    <a:pt x="72341" y="117206"/>
                  </a:lnTo>
                  <a:lnTo>
                    <a:pt x="69295" y="118323"/>
                  </a:lnTo>
                  <a:lnTo>
                    <a:pt x="66255" y="119156"/>
                  </a:lnTo>
                  <a:lnTo>
                    <a:pt x="63209" y="119714"/>
                  </a:lnTo>
                  <a:lnTo>
                    <a:pt x="60003" y="119988"/>
                  </a:lnTo>
                  <a:lnTo>
                    <a:pt x="60003" y="119988"/>
                  </a:lnTo>
                  <a:lnTo>
                    <a:pt x="57130" y="119988"/>
                  </a:lnTo>
                  <a:lnTo>
                    <a:pt x="54424" y="119429"/>
                  </a:lnTo>
                  <a:lnTo>
                    <a:pt x="51718" y="118882"/>
                  </a:lnTo>
                  <a:lnTo>
                    <a:pt x="49018" y="117764"/>
                  </a:lnTo>
                  <a:lnTo>
                    <a:pt x="46312" y="116658"/>
                  </a:lnTo>
                  <a:lnTo>
                    <a:pt x="43606" y="115267"/>
                  </a:lnTo>
                  <a:lnTo>
                    <a:pt x="41073" y="113876"/>
                  </a:lnTo>
                  <a:lnTo>
                    <a:pt x="38540" y="112211"/>
                  </a:lnTo>
                  <a:lnTo>
                    <a:pt x="36174" y="110272"/>
                  </a:lnTo>
                  <a:lnTo>
                    <a:pt x="33634" y="108322"/>
                  </a:lnTo>
                  <a:lnTo>
                    <a:pt x="29075" y="103875"/>
                  </a:lnTo>
                  <a:lnTo>
                    <a:pt x="24682" y="99154"/>
                  </a:lnTo>
                  <a:lnTo>
                    <a:pt x="20623" y="93885"/>
                  </a:lnTo>
                  <a:lnTo>
                    <a:pt x="16737" y="88879"/>
                  </a:lnTo>
                  <a:lnTo>
                    <a:pt x="13184" y="83611"/>
                  </a:lnTo>
                  <a:lnTo>
                    <a:pt x="9978" y="78604"/>
                  </a:lnTo>
                  <a:lnTo>
                    <a:pt x="7272" y="73883"/>
                  </a:lnTo>
                  <a:lnTo>
                    <a:pt x="2706" y="65547"/>
                  </a:lnTo>
                  <a:lnTo>
                    <a:pt x="6" y="59994"/>
                  </a:lnTo>
                  <a:lnTo>
                    <a:pt x="6" y="59994"/>
                  </a:lnTo>
                  <a:lnTo>
                    <a:pt x="2706" y="54440"/>
                  </a:lnTo>
                  <a:lnTo>
                    <a:pt x="7272" y="46116"/>
                  </a:lnTo>
                  <a:lnTo>
                    <a:pt x="9978" y="41395"/>
                  </a:lnTo>
                  <a:lnTo>
                    <a:pt x="13184" y="36388"/>
                  </a:lnTo>
                  <a:lnTo>
                    <a:pt x="16737" y="31108"/>
                  </a:lnTo>
                  <a:lnTo>
                    <a:pt x="20623" y="26114"/>
                  </a:lnTo>
                  <a:lnTo>
                    <a:pt x="24682" y="21119"/>
                  </a:lnTo>
                  <a:lnTo>
                    <a:pt x="29075" y="16113"/>
                  </a:lnTo>
                  <a:lnTo>
                    <a:pt x="33634" y="11677"/>
                  </a:lnTo>
                  <a:lnTo>
                    <a:pt x="36174" y="9727"/>
                  </a:lnTo>
                  <a:lnTo>
                    <a:pt x="38540" y="7788"/>
                  </a:lnTo>
                  <a:lnTo>
                    <a:pt x="41073" y="6112"/>
                  </a:lnTo>
                  <a:lnTo>
                    <a:pt x="43606" y="4732"/>
                  </a:lnTo>
                  <a:lnTo>
                    <a:pt x="46312" y="3341"/>
                  </a:lnTo>
                  <a:lnTo>
                    <a:pt x="49018" y="2235"/>
                  </a:lnTo>
                  <a:lnTo>
                    <a:pt x="51718" y="1117"/>
                  </a:lnTo>
                  <a:lnTo>
                    <a:pt x="54424" y="558"/>
                  </a:lnTo>
                  <a:lnTo>
                    <a:pt x="57130" y="11"/>
                  </a:lnTo>
                  <a:lnTo>
                    <a:pt x="60003" y="11"/>
                  </a:lnTo>
                  <a:lnTo>
                    <a:pt x="60003" y="11"/>
                  </a:lnTo>
                  <a:lnTo>
                    <a:pt x="63209" y="285"/>
                  </a:lnTo>
                  <a:lnTo>
                    <a:pt x="66255" y="843"/>
                  </a:lnTo>
                  <a:lnTo>
                    <a:pt x="69295" y="1676"/>
                  </a:lnTo>
                  <a:lnTo>
                    <a:pt x="72341" y="2782"/>
                  </a:lnTo>
                  <a:lnTo>
                    <a:pt x="75214" y="4173"/>
                  </a:lnTo>
                  <a:lnTo>
                    <a:pt x="78087" y="5838"/>
                  </a:lnTo>
                  <a:lnTo>
                    <a:pt x="80959" y="7788"/>
                  </a:lnTo>
                  <a:lnTo>
                    <a:pt x="83659" y="9727"/>
                  </a:lnTo>
                  <a:lnTo>
                    <a:pt x="86365" y="11950"/>
                  </a:lnTo>
                  <a:lnTo>
                    <a:pt x="88898" y="14174"/>
                  </a:lnTo>
                  <a:lnTo>
                    <a:pt x="93630" y="19169"/>
                  </a:lnTo>
                  <a:lnTo>
                    <a:pt x="98196" y="24449"/>
                  </a:lnTo>
                  <a:lnTo>
                    <a:pt x="102082" y="29729"/>
                  </a:lnTo>
                  <a:lnTo>
                    <a:pt x="102082" y="29729"/>
                  </a:lnTo>
                  <a:lnTo>
                    <a:pt x="105462" y="34450"/>
                  </a:lnTo>
                  <a:lnTo>
                    <a:pt x="108508" y="39171"/>
                  </a:lnTo>
                  <a:lnTo>
                    <a:pt x="111208" y="43607"/>
                  </a:lnTo>
                  <a:lnTo>
                    <a:pt x="113574" y="47781"/>
                  </a:lnTo>
                  <a:lnTo>
                    <a:pt x="117460" y="54999"/>
                  </a:lnTo>
                  <a:lnTo>
                    <a:pt x="120000" y="59994"/>
                  </a:lnTo>
                  <a:lnTo>
                    <a:pt x="120000" y="59994"/>
                  </a:lnTo>
                  <a:lnTo>
                    <a:pt x="117460" y="65000"/>
                  </a:lnTo>
                  <a:lnTo>
                    <a:pt x="113574" y="72218"/>
                  </a:lnTo>
                  <a:lnTo>
                    <a:pt x="111208" y="76381"/>
                  </a:lnTo>
                  <a:lnTo>
                    <a:pt x="108508" y="80828"/>
                  </a:lnTo>
                  <a:lnTo>
                    <a:pt x="105462" y="85549"/>
                  </a:lnTo>
                  <a:lnTo>
                    <a:pt x="102082" y="90270"/>
                  </a:lnTo>
                  <a:lnTo>
                    <a:pt x="102082" y="9027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3445875" y="3155825"/>
              <a:ext cx="80400" cy="80400"/>
            </a:xfrm>
            <a:custGeom>
              <a:pathLst>
                <a:path extrusionOk="0" fill="none" h="120000" w="120000">
                  <a:moveTo>
                    <a:pt x="0" y="60000"/>
                  </a:moveTo>
                  <a:lnTo>
                    <a:pt x="0" y="60000"/>
                  </a:lnTo>
                  <a:lnTo>
                    <a:pt x="932" y="53656"/>
                  </a:lnTo>
                  <a:lnTo>
                    <a:pt x="1828" y="48208"/>
                  </a:lnTo>
                  <a:lnTo>
                    <a:pt x="2723" y="41828"/>
                  </a:lnTo>
                  <a:lnTo>
                    <a:pt x="5447" y="36380"/>
                  </a:lnTo>
                  <a:lnTo>
                    <a:pt x="7276" y="31828"/>
                  </a:lnTo>
                  <a:lnTo>
                    <a:pt x="10932" y="26380"/>
                  </a:lnTo>
                  <a:lnTo>
                    <a:pt x="13656" y="21828"/>
                  </a:lnTo>
                  <a:lnTo>
                    <a:pt x="18171" y="18208"/>
                  </a:lnTo>
                  <a:lnTo>
                    <a:pt x="21828" y="13656"/>
                  </a:lnTo>
                  <a:lnTo>
                    <a:pt x="26380" y="10932"/>
                  </a:lnTo>
                  <a:lnTo>
                    <a:pt x="31828" y="7313"/>
                  </a:lnTo>
                  <a:lnTo>
                    <a:pt x="36343" y="5485"/>
                  </a:lnTo>
                  <a:lnTo>
                    <a:pt x="41828" y="2761"/>
                  </a:lnTo>
                  <a:lnTo>
                    <a:pt x="48171" y="1865"/>
                  </a:lnTo>
                  <a:lnTo>
                    <a:pt x="53619" y="932"/>
                  </a:lnTo>
                  <a:lnTo>
                    <a:pt x="60000" y="37"/>
                  </a:lnTo>
                  <a:lnTo>
                    <a:pt x="60000" y="37"/>
                  </a:lnTo>
                  <a:lnTo>
                    <a:pt x="66343" y="932"/>
                  </a:lnTo>
                  <a:lnTo>
                    <a:pt x="71791" y="1865"/>
                  </a:lnTo>
                  <a:lnTo>
                    <a:pt x="78171" y="2761"/>
                  </a:lnTo>
                  <a:lnTo>
                    <a:pt x="83619" y="5485"/>
                  </a:lnTo>
                  <a:lnTo>
                    <a:pt x="88171" y="7313"/>
                  </a:lnTo>
                  <a:lnTo>
                    <a:pt x="93619" y="10932"/>
                  </a:lnTo>
                  <a:lnTo>
                    <a:pt x="98171" y="13656"/>
                  </a:lnTo>
                  <a:lnTo>
                    <a:pt x="101791" y="18208"/>
                  </a:lnTo>
                  <a:lnTo>
                    <a:pt x="106343" y="21828"/>
                  </a:lnTo>
                  <a:lnTo>
                    <a:pt x="109067" y="26380"/>
                  </a:lnTo>
                  <a:lnTo>
                    <a:pt x="112686" y="31828"/>
                  </a:lnTo>
                  <a:lnTo>
                    <a:pt x="114514" y="36380"/>
                  </a:lnTo>
                  <a:lnTo>
                    <a:pt x="117238" y="41828"/>
                  </a:lnTo>
                  <a:lnTo>
                    <a:pt x="118134" y="48208"/>
                  </a:lnTo>
                  <a:lnTo>
                    <a:pt x="119067" y="53656"/>
                  </a:lnTo>
                  <a:lnTo>
                    <a:pt x="119962" y="60000"/>
                  </a:lnTo>
                  <a:lnTo>
                    <a:pt x="119962" y="60000"/>
                  </a:lnTo>
                  <a:lnTo>
                    <a:pt x="119067" y="66380"/>
                  </a:lnTo>
                  <a:lnTo>
                    <a:pt x="118134" y="71828"/>
                  </a:lnTo>
                  <a:lnTo>
                    <a:pt x="117238" y="78171"/>
                  </a:lnTo>
                  <a:lnTo>
                    <a:pt x="114514" y="83656"/>
                  </a:lnTo>
                  <a:lnTo>
                    <a:pt x="112686" y="88171"/>
                  </a:lnTo>
                  <a:lnTo>
                    <a:pt x="109067" y="93619"/>
                  </a:lnTo>
                  <a:lnTo>
                    <a:pt x="106343" y="98171"/>
                  </a:lnTo>
                  <a:lnTo>
                    <a:pt x="101791" y="101828"/>
                  </a:lnTo>
                  <a:lnTo>
                    <a:pt x="98171" y="106343"/>
                  </a:lnTo>
                  <a:lnTo>
                    <a:pt x="93619" y="109104"/>
                  </a:lnTo>
                  <a:lnTo>
                    <a:pt x="88171" y="112723"/>
                  </a:lnTo>
                  <a:lnTo>
                    <a:pt x="83619" y="114552"/>
                  </a:lnTo>
                  <a:lnTo>
                    <a:pt x="78171" y="117276"/>
                  </a:lnTo>
                  <a:lnTo>
                    <a:pt x="71791" y="118171"/>
                  </a:lnTo>
                  <a:lnTo>
                    <a:pt x="66343" y="119067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53619" y="119067"/>
                  </a:lnTo>
                  <a:lnTo>
                    <a:pt x="48171" y="118171"/>
                  </a:lnTo>
                  <a:lnTo>
                    <a:pt x="41828" y="117276"/>
                  </a:lnTo>
                  <a:lnTo>
                    <a:pt x="36343" y="114552"/>
                  </a:lnTo>
                  <a:lnTo>
                    <a:pt x="31828" y="112723"/>
                  </a:lnTo>
                  <a:lnTo>
                    <a:pt x="26380" y="109104"/>
                  </a:lnTo>
                  <a:lnTo>
                    <a:pt x="21828" y="106343"/>
                  </a:lnTo>
                  <a:lnTo>
                    <a:pt x="18171" y="101828"/>
                  </a:lnTo>
                  <a:lnTo>
                    <a:pt x="13656" y="98171"/>
                  </a:lnTo>
                  <a:lnTo>
                    <a:pt x="10932" y="93619"/>
                  </a:lnTo>
                  <a:lnTo>
                    <a:pt x="7276" y="88171"/>
                  </a:lnTo>
                  <a:lnTo>
                    <a:pt x="5447" y="83656"/>
                  </a:lnTo>
                  <a:lnTo>
                    <a:pt x="2723" y="78171"/>
                  </a:lnTo>
                  <a:lnTo>
                    <a:pt x="1828" y="71828"/>
                  </a:lnTo>
                  <a:lnTo>
                    <a:pt x="932" y="66380"/>
                  </a:lnTo>
                  <a:lnTo>
                    <a:pt x="0" y="60000"/>
                  </a:lnTo>
                  <a:lnTo>
                    <a:pt x="0" y="6000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3381925" y="3091900"/>
              <a:ext cx="208200" cy="208200"/>
            </a:xfrm>
            <a:custGeom>
              <a:pathLst>
                <a:path extrusionOk="0" fill="none" h="120000" w="120000">
                  <a:moveTo>
                    <a:pt x="14" y="59992"/>
                  </a:moveTo>
                  <a:lnTo>
                    <a:pt x="14" y="59992"/>
                  </a:lnTo>
                  <a:lnTo>
                    <a:pt x="360" y="54029"/>
                  </a:lnTo>
                  <a:lnTo>
                    <a:pt x="1065" y="48066"/>
                  </a:lnTo>
                  <a:lnTo>
                    <a:pt x="2823" y="42102"/>
                  </a:lnTo>
                  <a:lnTo>
                    <a:pt x="4580" y="36499"/>
                  </a:lnTo>
                  <a:lnTo>
                    <a:pt x="7374" y="31227"/>
                  </a:lnTo>
                  <a:lnTo>
                    <a:pt x="10183" y="26316"/>
                  </a:lnTo>
                  <a:lnTo>
                    <a:pt x="13698" y="21764"/>
                  </a:lnTo>
                  <a:lnTo>
                    <a:pt x="17558" y="17544"/>
                  </a:lnTo>
                  <a:lnTo>
                    <a:pt x="21764" y="13698"/>
                  </a:lnTo>
                  <a:lnTo>
                    <a:pt x="26330" y="10183"/>
                  </a:lnTo>
                  <a:lnTo>
                    <a:pt x="31242" y="7374"/>
                  </a:lnTo>
                  <a:lnTo>
                    <a:pt x="36499" y="4566"/>
                  </a:lnTo>
                  <a:lnTo>
                    <a:pt x="42117" y="2808"/>
                  </a:lnTo>
                  <a:lnTo>
                    <a:pt x="47720" y="1065"/>
                  </a:lnTo>
                  <a:lnTo>
                    <a:pt x="53683" y="360"/>
                  </a:lnTo>
                  <a:lnTo>
                    <a:pt x="60007" y="14"/>
                  </a:lnTo>
                  <a:lnTo>
                    <a:pt x="60007" y="14"/>
                  </a:lnTo>
                  <a:lnTo>
                    <a:pt x="65970" y="360"/>
                  </a:lnTo>
                  <a:lnTo>
                    <a:pt x="71933" y="1065"/>
                  </a:lnTo>
                  <a:lnTo>
                    <a:pt x="77897" y="2808"/>
                  </a:lnTo>
                  <a:lnTo>
                    <a:pt x="83500" y="4566"/>
                  </a:lnTo>
                  <a:lnTo>
                    <a:pt x="88772" y="7374"/>
                  </a:lnTo>
                  <a:lnTo>
                    <a:pt x="93683" y="10183"/>
                  </a:lnTo>
                  <a:lnTo>
                    <a:pt x="98235" y="13698"/>
                  </a:lnTo>
                  <a:lnTo>
                    <a:pt x="102455" y="17544"/>
                  </a:lnTo>
                  <a:lnTo>
                    <a:pt x="106316" y="21764"/>
                  </a:lnTo>
                  <a:lnTo>
                    <a:pt x="109816" y="26316"/>
                  </a:lnTo>
                  <a:lnTo>
                    <a:pt x="112625" y="31227"/>
                  </a:lnTo>
                  <a:lnTo>
                    <a:pt x="115433" y="36499"/>
                  </a:lnTo>
                  <a:lnTo>
                    <a:pt x="117191" y="42102"/>
                  </a:lnTo>
                  <a:lnTo>
                    <a:pt x="118934" y="48066"/>
                  </a:lnTo>
                  <a:lnTo>
                    <a:pt x="119639" y="54029"/>
                  </a:lnTo>
                  <a:lnTo>
                    <a:pt x="119985" y="59992"/>
                  </a:lnTo>
                  <a:lnTo>
                    <a:pt x="119985" y="59992"/>
                  </a:lnTo>
                  <a:lnTo>
                    <a:pt x="119639" y="65956"/>
                  </a:lnTo>
                  <a:lnTo>
                    <a:pt x="118934" y="71919"/>
                  </a:lnTo>
                  <a:lnTo>
                    <a:pt x="117191" y="77882"/>
                  </a:lnTo>
                  <a:lnTo>
                    <a:pt x="115433" y="83500"/>
                  </a:lnTo>
                  <a:lnTo>
                    <a:pt x="112625" y="88757"/>
                  </a:lnTo>
                  <a:lnTo>
                    <a:pt x="109816" y="93669"/>
                  </a:lnTo>
                  <a:lnTo>
                    <a:pt x="106316" y="98235"/>
                  </a:lnTo>
                  <a:lnTo>
                    <a:pt x="102455" y="102441"/>
                  </a:lnTo>
                  <a:lnTo>
                    <a:pt x="98235" y="106301"/>
                  </a:lnTo>
                  <a:lnTo>
                    <a:pt x="93683" y="109816"/>
                  </a:lnTo>
                  <a:lnTo>
                    <a:pt x="88772" y="112625"/>
                  </a:lnTo>
                  <a:lnTo>
                    <a:pt x="83500" y="115419"/>
                  </a:lnTo>
                  <a:lnTo>
                    <a:pt x="77897" y="117176"/>
                  </a:lnTo>
                  <a:lnTo>
                    <a:pt x="71933" y="118934"/>
                  </a:lnTo>
                  <a:lnTo>
                    <a:pt x="65970" y="119639"/>
                  </a:lnTo>
                  <a:lnTo>
                    <a:pt x="60007" y="119985"/>
                  </a:lnTo>
                  <a:lnTo>
                    <a:pt x="60007" y="119985"/>
                  </a:lnTo>
                  <a:lnTo>
                    <a:pt x="53683" y="119639"/>
                  </a:lnTo>
                  <a:lnTo>
                    <a:pt x="47720" y="118934"/>
                  </a:lnTo>
                  <a:lnTo>
                    <a:pt x="42117" y="117176"/>
                  </a:lnTo>
                  <a:lnTo>
                    <a:pt x="36499" y="115419"/>
                  </a:lnTo>
                  <a:lnTo>
                    <a:pt x="31242" y="112625"/>
                  </a:lnTo>
                  <a:lnTo>
                    <a:pt x="26330" y="109816"/>
                  </a:lnTo>
                  <a:lnTo>
                    <a:pt x="21764" y="106301"/>
                  </a:lnTo>
                  <a:lnTo>
                    <a:pt x="17558" y="102441"/>
                  </a:lnTo>
                  <a:lnTo>
                    <a:pt x="13698" y="98235"/>
                  </a:lnTo>
                  <a:lnTo>
                    <a:pt x="10183" y="93669"/>
                  </a:lnTo>
                  <a:lnTo>
                    <a:pt x="7374" y="88757"/>
                  </a:lnTo>
                  <a:lnTo>
                    <a:pt x="4580" y="83500"/>
                  </a:lnTo>
                  <a:lnTo>
                    <a:pt x="2823" y="77882"/>
                  </a:lnTo>
                  <a:lnTo>
                    <a:pt x="1065" y="71919"/>
                  </a:lnTo>
                  <a:lnTo>
                    <a:pt x="360" y="65956"/>
                  </a:lnTo>
                  <a:lnTo>
                    <a:pt x="14" y="59992"/>
                  </a:lnTo>
                  <a:lnTo>
                    <a:pt x="14" y="599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00" y="3261275"/>
            <a:ext cx="1226925" cy="12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1688825" y="3607650"/>
            <a:ext cx="51522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5252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https://test.idempiere.org/webui/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476275" y="2097525"/>
            <a:ext cx="54120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el caso práctico, utilizaremos la </a:t>
            </a:r>
            <a:r>
              <a:rPr b="1" lang="en"/>
              <a:t>versión Web</a:t>
            </a:r>
            <a:r>
              <a:rPr lang="en"/>
              <a:t>, para ahorrarnos el proceso tedioso de instalación.</a:t>
            </a:r>
            <a:endParaRPr/>
          </a:p>
        </p:txBody>
      </p:sp>
      <p:pic>
        <p:nvPicPr>
          <p:cNvPr id="431" name="Shape 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400" y="1209475"/>
            <a:ext cx="2335450" cy="24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Caso práctico</a:t>
            </a:r>
            <a:endParaRPr/>
          </a:p>
        </p:txBody>
      </p:sp>
      <p:sp>
        <p:nvSpPr>
          <p:cNvPr id="437" name="Shape 4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727850" y="1722575"/>
            <a:ext cx="6344400" cy="25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439" name="Shape 439"/>
          <p:cNvGrpSpPr/>
          <p:nvPr/>
        </p:nvGrpSpPr>
        <p:grpSpPr>
          <a:xfrm>
            <a:off x="241155" y="624779"/>
            <a:ext cx="434980" cy="301776"/>
            <a:chOff x="3269900" y="3064500"/>
            <a:chExt cx="432300" cy="263100"/>
          </a:xfrm>
        </p:grpSpPr>
        <p:sp>
          <p:nvSpPr>
            <p:cNvPr id="440" name="Shape 440"/>
            <p:cNvSpPr/>
            <p:nvPr/>
          </p:nvSpPr>
          <p:spPr>
            <a:xfrm>
              <a:off x="3269900" y="3064500"/>
              <a:ext cx="432300" cy="263100"/>
            </a:xfrm>
            <a:custGeom>
              <a:pathLst>
                <a:path extrusionOk="0" fill="none" h="120000" w="120000">
                  <a:moveTo>
                    <a:pt x="102082" y="90270"/>
                  </a:moveTo>
                  <a:lnTo>
                    <a:pt x="102082" y="90270"/>
                  </a:lnTo>
                  <a:lnTo>
                    <a:pt x="98196" y="95550"/>
                  </a:lnTo>
                  <a:lnTo>
                    <a:pt x="93630" y="100830"/>
                  </a:lnTo>
                  <a:lnTo>
                    <a:pt x="88898" y="105825"/>
                  </a:lnTo>
                  <a:lnTo>
                    <a:pt x="86365" y="108049"/>
                  </a:lnTo>
                  <a:lnTo>
                    <a:pt x="83659" y="110272"/>
                  </a:lnTo>
                  <a:lnTo>
                    <a:pt x="80959" y="112211"/>
                  </a:lnTo>
                  <a:lnTo>
                    <a:pt x="78087" y="114161"/>
                  </a:lnTo>
                  <a:lnTo>
                    <a:pt x="75214" y="115826"/>
                  </a:lnTo>
                  <a:lnTo>
                    <a:pt x="72341" y="117206"/>
                  </a:lnTo>
                  <a:lnTo>
                    <a:pt x="69295" y="118323"/>
                  </a:lnTo>
                  <a:lnTo>
                    <a:pt x="66255" y="119156"/>
                  </a:lnTo>
                  <a:lnTo>
                    <a:pt x="63209" y="119714"/>
                  </a:lnTo>
                  <a:lnTo>
                    <a:pt x="60003" y="119988"/>
                  </a:lnTo>
                  <a:lnTo>
                    <a:pt x="60003" y="119988"/>
                  </a:lnTo>
                  <a:lnTo>
                    <a:pt x="57130" y="119988"/>
                  </a:lnTo>
                  <a:lnTo>
                    <a:pt x="54424" y="119429"/>
                  </a:lnTo>
                  <a:lnTo>
                    <a:pt x="51718" y="118882"/>
                  </a:lnTo>
                  <a:lnTo>
                    <a:pt x="49018" y="117764"/>
                  </a:lnTo>
                  <a:lnTo>
                    <a:pt x="46312" y="116658"/>
                  </a:lnTo>
                  <a:lnTo>
                    <a:pt x="43606" y="115267"/>
                  </a:lnTo>
                  <a:lnTo>
                    <a:pt x="41073" y="113876"/>
                  </a:lnTo>
                  <a:lnTo>
                    <a:pt x="38540" y="112211"/>
                  </a:lnTo>
                  <a:lnTo>
                    <a:pt x="36174" y="110272"/>
                  </a:lnTo>
                  <a:lnTo>
                    <a:pt x="33634" y="108322"/>
                  </a:lnTo>
                  <a:lnTo>
                    <a:pt x="29075" y="103875"/>
                  </a:lnTo>
                  <a:lnTo>
                    <a:pt x="24682" y="99154"/>
                  </a:lnTo>
                  <a:lnTo>
                    <a:pt x="20623" y="93885"/>
                  </a:lnTo>
                  <a:lnTo>
                    <a:pt x="16737" y="88879"/>
                  </a:lnTo>
                  <a:lnTo>
                    <a:pt x="13184" y="83611"/>
                  </a:lnTo>
                  <a:lnTo>
                    <a:pt x="9978" y="78604"/>
                  </a:lnTo>
                  <a:lnTo>
                    <a:pt x="7272" y="73883"/>
                  </a:lnTo>
                  <a:lnTo>
                    <a:pt x="2706" y="65547"/>
                  </a:lnTo>
                  <a:lnTo>
                    <a:pt x="6" y="59994"/>
                  </a:lnTo>
                  <a:lnTo>
                    <a:pt x="6" y="59994"/>
                  </a:lnTo>
                  <a:lnTo>
                    <a:pt x="2706" y="54440"/>
                  </a:lnTo>
                  <a:lnTo>
                    <a:pt x="7272" y="46116"/>
                  </a:lnTo>
                  <a:lnTo>
                    <a:pt x="9978" y="41395"/>
                  </a:lnTo>
                  <a:lnTo>
                    <a:pt x="13184" y="36388"/>
                  </a:lnTo>
                  <a:lnTo>
                    <a:pt x="16737" y="31108"/>
                  </a:lnTo>
                  <a:lnTo>
                    <a:pt x="20623" y="26114"/>
                  </a:lnTo>
                  <a:lnTo>
                    <a:pt x="24682" y="21119"/>
                  </a:lnTo>
                  <a:lnTo>
                    <a:pt x="29075" y="16113"/>
                  </a:lnTo>
                  <a:lnTo>
                    <a:pt x="33634" y="11677"/>
                  </a:lnTo>
                  <a:lnTo>
                    <a:pt x="36174" y="9727"/>
                  </a:lnTo>
                  <a:lnTo>
                    <a:pt x="38540" y="7788"/>
                  </a:lnTo>
                  <a:lnTo>
                    <a:pt x="41073" y="6112"/>
                  </a:lnTo>
                  <a:lnTo>
                    <a:pt x="43606" y="4732"/>
                  </a:lnTo>
                  <a:lnTo>
                    <a:pt x="46312" y="3341"/>
                  </a:lnTo>
                  <a:lnTo>
                    <a:pt x="49018" y="2235"/>
                  </a:lnTo>
                  <a:lnTo>
                    <a:pt x="51718" y="1117"/>
                  </a:lnTo>
                  <a:lnTo>
                    <a:pt x="54424" y="558"/>
                  </a:lnTo>
                  <a:lnTo>
                    <a:pt x="57130" y="11"/>
                  </a:lnTo>
                  <a:lnTo>
                    <a:pt x="60003" y="11"/>
                  </a:lnTo>
                  <a:lnTo>
                    <a:pt x="60003" y="11"/>
                  </a:lnTo>
                  <a:lnTo>
                    <a:pt x="63209" y="285"/>
                  </a:lnTo>
                  <a:lnTo>
                    <a:pt x="66255" y="843"/>
                  </a:lnTo>
                  <a:lnTo>
                    <a:pt x="69295" y="1676"/>
                  </a:lnTo>
                  <a:lnTo>
                    <a:pt x="72341" y="2782"/>
                  </a:lnTo>
                  <a:lnTo>
                    <a:pt x="75214" y="4173"/>
                  </a:lnTo>
                  <a:lnTo>
                    <a:pt x="78087" y="5838"/>
                  </a:lnTo>
                  <a:lnTo>
                    <a:pt x="80959" y="7788"/>
                  </a:lnTo>
                  <a:lnTo>
                    <a:pt x="83659" y="9727"/>
                  </a:lnTo>
                  <a:lnTo>
                    <a:pt x="86365" y="11950"/>
                  </a:lnTo>
                  <a:lnTo>
                    <a:pt x="88898" y="14174"/>
                  </a:lnTo>
                  <a:lnTo>
                    <a:pt x="93630" y="19169"/>
                  </a:lnTo>
                  <a:lnTo>
                    <a:pt x="98196" y="24449"/>
                  </a:lnTo>
                  <a:lnTo>
                    <a:pt x="102082" y="29729"/>
                  </a:lnTo>
                  <a:lnTo>
                    <a:pt x="102082" y="29729"/>
                  </a:lnTo>
                  <a:lnTo>
                    <a:pt x="105462" y="34450"/>
                  </a:lnTo>
                  <a:lnTo>
                    <a:pt x="108508" y="39171"/>
                  </a:lnTo>
                  <a:lnTo>
                    <a:pt x="111208" y="43607"/>
                  </a:lnTo>
                  <a:lnTo>
                    <a:pt x="113574" y="47781"/>
                  </a:lnTo>
                  <a:lnTo>
                    <a:pt x="117460" y="54999"/>
                  </a:lnTo>
                  <a:lnTo>
                    <a:pt x="120000" y="59994"/>
                  </a:lnTo>
                  <a:lnTo>
                    <a:pt x="120000" y="59994"/>
                  </a:lnTo>
                  <a:lnTo>
                    <a:pt x="117460" y="65000"/>
                  </a:lnTo>
                  <a:lnTo>
                    <a:pt x="113574" y="72218"/>
                  </a:lnTo>
                  <a:lnTo>
                    <a:pt x="111208" y="76381"/>
                  </a:lnTo>
                  <a:lnTo>
                    <a:pt x="108508" y="80828"/>
                  </a:lnTo>
                  <a:lnTo>
                    <a:pt x="105462" y="85549"/>
                  </a:lnTo>
                  <a:lnTo>
                    <a:pt x="102082" y="90270"/>
                  </a:lnTo>
                  <a:lnTo>
                    <a:pt x="102082" y="9027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3445875" y="3155825"/>
              <a:ext cx="80400" cy="80400"/>
            </a:xfrm>
            <a:custGeom>
              <a:pathLst>
                <a:path extrusionOk="0" fill="none" h="120000" w="120000">
                  <a:moveTo>
                    <a:pt x="0" y="60000"/>
                  </a:moveTo>
                  <a:lnTo>
                    <a:pt x="0" y="60000"/>
                  </a:lnTo>
                  <a:lnTo>
                    <a:pt x="932" y="53656"/>
                  </a:lnTo>
                  <a:lnTo>
                    <a:pt x="1828" y="48208"/>
                  </a:lnTo>
                  <a:lnTo>
                    <a:pt x="2723" y="41828"/>
                  </a:lnTo>
                  <a:lnTo>
                    <a:pt x="5447" y="36380"/>
                  </a:lnTo>
                  <a:lnTo>
                    <a:pt x="7276" y="31828"/>
                  </a:lnTo>
                  <a:lnTo>
                    <a:pt x="10932" y="26380"/>
                  </a:lnTo>
                  <a:lnTo>
                    <a:pt x="13656" y="21828"/>
                  </a:lnTo>
                  <a:lnTo>
                    <a:pt x="18171" y="18208"/>
                  </a:lnTo>
                  <a:lnTo>
                    <a:pt x="21828" y="13656"/>
                  </a:lnTo>
                  <a:lnTo>
                    <a:pt x="26380" y="10932"/>
                  </a:lnTo>
                  <a:lnTo>
                    <a:pt x="31828" y="7313"/>
                  </a:lnTo>
                  <a:lnTo>
                    <a:pt x="36343" y="5485"/>
                  </a:lnTo>
                  <a:lnTo>
                    <a:pt x="41828" y="2761"/>
                  </a:lnTo>
                  <a:lnTo>
                    <a:pt x="48171" y="1865"/>
                  </a:lnTo>
                  <a:lnTo>
                    <a:pt x="53619" y="932"/>
                  </a:lnTo>
                  <a:lnTo>
                    <a:pt x="60000" y="37"/>
                  </a:lnTo>
                  <a:lnTo>
                    <a:pt x="60000" y="37"/>
                  </a:lnTo>
                  <a:lnTo>
                    <a:pt x="66343" y="932"/>
                  </a:lnTo>
                  <a:lnTo>
                    <a:pt x="71791" y="1865"/>
                  </a:lnTo>
                  <a:lnTo>
                    <a:pt x="78171" y="2761"/>
                  </a:lnTo>
                  <a:lnTo>
                    <a:pt x="83619" y="5485"/>
                  </a:lnTo>
                  <a:lnTo>
                    <a:pt x="88171" y="7313"/>
                  </a:lnTo>
                  <a:lnTo>
                    <a:pt x="93619" y="10932"/>
                  </a:lnTo>
                  <a:lnTo>
                    <a:pt x="98171" y="13656"/>
                  </a:lnTo>
                  <a:lnTo>
                    <a:pt x="101791" y="18208"/>
                  </a:lnTo>
                  <a:lnTo>
                    <a:pt x="106343" y="21828"/>
                  </a:lnTo>
                  <a:lnTo>
                    <a:pt x="109067" y="26380"/>
                  </a:lnTo>
                  <a:lnTo>
                    <a:pt x="112686" y="31828"/>
                  </a:lnTo>
                  <a:lnTo>
                    <a:pt x="114514" y="36380"/>
                  </a:lnTo>
                  <a:lnTo>
                    <a:pt x="117238" y="41828"/>
                  </a:lnTo>
                  <a:lnTo>
                    <a:pt x="118134" y="48208"/>
                  </a:lnTo>
                  <a:lnTo>
                    <a:pt x="119067" y="53656"/>
                  </a:lnTo>
                  <a:lnTo>
                    <a:pt x="119962" y="60000"/>
                  </a:lnTo>
                  <a:lnTo>
                    <a:pt x="119962" y="60000"/>
                  </a:lnTo>
                  <a:lnTo>
                    <a:pt x="119067" y="66380"/>
                  </a:lnTo>
                  <a:lnTo>
                    <a:pt x="118134" y="71828"/>
                  </a:lnTo>
                  <a:lnTo>
                    <a:pt x="117238" y="78171"/>
                  </a:lnTo>
                  <a:lnTo>
                    <a:pt x="114514" y="83656"/>
                  </a:lnTo>
                  <a:lnTo>
                    <a:pt x="112686" y="88171"/>
                  </a:lnTo>
                  <a:lnTo>
                    <a:pt x="109067" y="93619"/>
                  </a:lnTo>
                  <a:lnTo>
                    <a:pt x="106343" y="98171"/>
                  </a:lnTo>
                  <a:lnTo>
                    <a:pt x="101791" y="101828"/>
                  </a:lnTo>
                  <a:lnTo>
                    <a:pt x="98171" y="106343"/>
                  </a:lnTo>
                  <a:lnTo>
                    <a:pt x="93619" y="109104"/>
                  </a:lnTo>
                  <a:lnTo>
                    <a:pt x="88171" y="112723"/>
                  </a:lnTo>
                  <a:lnTo>
                    <a:pt x="83619" y="114552"/>
                  </a:lnTo>
                  <a:lnTo>
                    <a:pt x="78171" y="117276"/>
                  </a:lnTo>
                  <a:lnTo>
                    <a:pt x="71791" y="118171"/>
                  </a:lnTo>
                  <a:lnTo>
                    <a:pt x="66343" y="119067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53619" y="119067"/>
                  </a:lnTo>
                  <a:lnTo>
                    <a:pt x="48171" y="118171"/>
                  </a:lnTo>
                  <a:lnTo>
                    <a:pt x="41828" y="117276"/>
                  </a:lnTo>
                  <a:lnTo>
                    <a:pt x="36343" y="114552"/>
                  </a:lnTo>
                  <a:lnTo>
                    <a:pt x="31828" y="112723"/>
                  </a:lnTo>
                  <a:lnTo>
                    <a:pt x="26380" y="109104"/>
                  </a:lnTo>
                  <a:lnTo>
                    <a:pt x="21828" y="106343"/>
                  </a:lnTo>
                  <a:lnTo>
                    <a:pt x="18171" y="101828"/>
                  </a:lnTo>
                  <a:lnTo>
                    <a:pt x="13656" y="98171"/>
                  </a:lnTo>
                  <a:lnTo>
                    <a:pt x="10932" y="93619"/>
                  </a:lnTo>
                  <a:lnTo>
                    <a:pt x="7276" y="88171"/>
                  </a:lnTo>
                  <a:lnTo>
                    <a:pt x="5447" y="83656"/>
                  </a:lnTo>
                  <a:lnTo>
                    <a:pt x="2723" y="78171"/>
                  </a:lnTo>
                  <a:lnTo>
                    <a:pt x="1828" y="71828"/>
                  </a:lnTo>
                  <a:lnTo>
                    <a:pt x="932" y="66380"/>
                  </a:lnTo>
                  <a:lnTo>
                    <a:pt x="0" y="60000"/>
                  </a:lnTo>
                  <a:lnTo>
                    <a:pt x="0" y="6000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3381925" y="3091900"/>
              <a:ext cx="208200" cy="208200"/>
            </a:xfrm>
            <a:custGeom>
              <a:pathLst>
                <a:path extrusionOk="0" fill="none" h="120000" w="120000">
                  <a:moveTo>
                    <a:pt x="14" y="59992"/>
                  </a:moveTo>
                  <a:lnTo>
                    <a:pt x="14" y="59992"/>
                  </a:lnTo>
                  <a:lnTo>
                    <a:pt x="360" y="54029"/>
                  </a:lnTo>
                  <a:lnTo>
                    <a:pt x="1065" y="48066"/>
                  </a:lnTo>
                  <a:lnTo>
                    <a:pt x="2823" y="42102"/>
                  </a:lnTo>
                  <a:lnTo>
                    <a:pt x="4580" y="36499"/>
                  </a:lnTo>
                  <a:lnTo>
                    <a:pt x="7374" y="31227"/>
                  </a:lnTo>
                  <a:lnTo>
                    <a:pt x="10183" y="26316"/>
                  </a:lnTo>
                  <a:lnTo>
                    <a:pt x="13698" y="21764"/>
                  </a:lnTo>
                  <a:lnTo>
                    <a:pt x="17558" y="17544"/>
                  </a:lnTo>
                  <a:lnTo>
                    <a:pt x="21764" y="13698"/>
                  </a:lnTo>
                  <a:lnTo>
                    <a:pt x="26330" y="10183"/>
                  </a:lnTo>
                  <a:lnTo>
                    <a:pt x="31242" y="7374"/>
                  </a:lnTo>
                  <a:lnTo>
                    <a:pt x="36499" y="4566"/>
                  </a:lnTo>
                  <a:lnTo>
                    <a:pt x="42117" y="2808"/>
                  </a:lnTo>
                  <a:lnTo>
                    <a:pt x="47720" y="1065"/>
                  </a:lnTo>
                  <a:lnTo>
                    <a:pt x="53683" y="360"/>
                  </a:lnTo>
                  <a:lnTo>
                    <a:pt x="60007" y="14"/>
                  </a:lnTo>
                  <a:lnTo>
                    <a:pt x="60007" y="14"/>
                  </a:lnTo>
                  <a:lnTo>
                    <a:pt x="65970" y="360"/>
                  </a:lnTo>
                  <a:lnTo>
                    <a:pt x="71933" y="1065"/>
                  </a:lnTo>
                  <a:lnTo>
                    <a:pt x="77897" y="2808"/>
                  </a:lnTo>
                  <a:lnTo>
                    <a:pt x="83500" y="4566"/>
                  </a:lnTo>
                  <a:lnTo>
                    <a:pt x="88772" y="7374"/>
                  </a:lnTo>
                  <a:lnTo>
                    <a:pt x="93683" y="10183"/>
                  </a:lnTo>
                  <a:lnTo>
                    <a:pt x="98235" y="13698"/>
                  </a:lnTo>
                  <a:lnTo>
                    <a:pt x="102455" y="17544"/>
                  </a:lnTo>
                  <a:lnTo>
                    <a:pt x="106316" y="21764"/>
                  </a:lnTo>
                  <a:lnTo>
                    <a:pt x="109816" y="26316"/>
                  </a:lnTo>
                  <a:lnTo>
                    <a:pt x="112625" y="31227"/>
                  </a:lnTo>
                  <a:lnTo>
                    <a:pt x="115433" y="36499"/>
                  </a:lnTo>
                  <a:lnTo>
                    <a:pt x="117191" y="42102"/>
                  </a:lnTo>
                  <a:lnTo>
                    <a:pt x="118934" y="48066"/>
                  </a:lnTo>
                  <a:lnTo>
                    <a:pt x="119639" y="54029"/>
                  </a:lnTo>
                  <a:lnTo>
                    <a:pt x="119985" y="59992"/>
                  </a:lnTo>
                  <a:lnTo>
                    <a:pt x="119985" y="59992"/>
                  </a:lnTo>
                  <a:lnTo>
                    <a:pt x="119639" y="65956"/>
                  </a:lnTo>
                  <a:lnTo>
                    <a:pt x="118934" y="71919"/>
                  </a:lnTo>
                  <a:lnTo>
                    <a:pt x="117191" y="77882"/>
                  </a:lnTo>
                  <a:lnTo>
                    <a:pt x="115433" y="83500"/>
                  </a:lnTo>
                  <a:lnTo>
                    <a:pt x="112625" y="88757"/>
                  </a:lnTo>
                  <a:lnTo>
                    <a:pt x="109816" y="93669"/>
                  </a:lnTo>
                  <a:lnTo>
                    <a:pt x="106316" y="98235"/>
                  </a:lnTo>
                  <a:lnTo>
                    <a:pt x="102455" y="102441"/>
                  </a:lnTo>
                  <a:lnTo>
                    <a:pt x="98235" y="106301"/>
                  </a:lnTo>
                  <a:lnTo>
                    <a:pt x="93683" y="109816"/>
                  </a:lnTo>
                  <a:lnTo>
                    <a:pt x="88772" y="112625"/>
                  </a:lnTo>
                  <a:lnTo>
                    <a:pt x="83500" y="115419"/>
                  </a:lnTo>
                  <a:lnTo>
                    <a:pt x="77897" y="117176"/>
                  </a:lnTo>
                  <a:lnTo>
                    <a:pt x="71933" y="118934"/>
                  </a:lnTo>
                  <a:lnTo>
                    <a:pt x="65970" y="119639"/>
                  </a:lnTo>
                  <a:lnTo>
                    <a:pt x="60007" y="119985"/>
                  </a:lnTo>
                  <a:lnTo>
                    <a:pt x="60007" y="119985"/>
                  </a:lnTo>
                  <a:lnTo>
                    <a:pt x="53683" y="119639"/>
                  </a:lnTo>
                  <a:lnTo>
                    <a:pt x="47720" y="118934"/>
                  </a:lnTo>
                  <a:lnTo>
                    <a:pt x="42117" y="117176"/>
                  </a:lnTo>
                  <a:lnTo>
                    <a:pt x="36499" y="115419"/>
                  </a:lnTo>
                  <a:lnTo>
                    <a:pt x="31242" y="112625"/>
                  </a:lnTo>
                  <a:lnTo>
                    <a:pt x="26330" y="109816"/>
                  </a:lnTo>
                  <a:lnTo>
                    <a:pt x="21764" y="106301"/>
                  </a:lnTo>
                  <a:lnTo>
                    <a:pt x="17558" y="102441"/>
                  </a:lnTo>
                  <a:lnTo>
                    <a:pt x="13698" y="98235"/>
                  </a:lnTo>
                  <a:lnTo>
                    <a:pt x="10183" y="93669"/>
                  </a:lnTo>
                  <a:lnTo>
                    <a:pt x="7374" y="88757"/>
                  </a:lnTo>
                  <a:lnTo>
                    <a:pt x="4580" y="83500"/>
                  </a:lnTo>
                  <a:lnTo>
                    <a:pt x="2823" y="77882"/>
                  </a:lnTo>
                  <a:lnTo>
                    <a:pt x="1065" y="71919"/>
                  </a:lnTo>
                  <a:lnTo>
                    <a:pt x="360" y="65956"/>
                  </a:lnTo>
                  <a:lnTo>
                    <a:pt x="14" y="59992"/>
                  </a:lnTo>
                  <a:lnTo>
                    <a:pt x="14" y="599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50" y="1417525"/>
            <a:ext cx="6455050" cy="365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¿Qué es un ERP? 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4000525" y="1446125"/>
            <a:ext cx="47541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b="1" i="1" lang="en" sz="2200">
                <a:latin typeface="Roboto Condensed"/>
                <a:ea typeface="Roboto Condensed"/>
                <a:cs typeface="Roboto Condensed"/>
                <a:sym typeface="Roboto Condensed"/>
              </a:rPr>
              <a:t>ERP</a:t>
            </a:r>
            <a:r>
              <a:rPr i="1" lang="en" sz="2200"/>
              <a:t> (Enterprise Resource Planning – Planificación de Recursos Empresariales)</a:t>
            </a:r>
            <a:endParaRPr i="1"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t/>
            </a:r>
            <a:endParaRPr i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n" sz="1600"/>
              <a:t>Conjunto de sistemas de información que permite la </a:t>
            </a: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integración de ciertas operaciones</a:t>
            </a:r>
            <a:r>
              <a:rPr lang="en" sz="1600"/>
              <a:t> de una empresa (</a:t>
            </a:r>
            <a:r>
              <a:rPr i="1" lang="en" sz="1600" u="sng"/>
              <a:t>producción</a:t>
            </a:r>
            <a:r>
              <a:rPr i="1" lang="en" sz="1600"/>
              <a:t>, </a:t>
            </a:r>
            <a:r>
              <a:rPr i="1" lang="en" sz="1600" u="sng"/>
              <a:t>logística</a:t>
            </a:r>
            <a:r>
              <a:rPr i="1" lang="en" sz="1600"/>
              <a:t>, </a:t>
            </a:r>
            <a:r>
              <a:rPr i="1" lang="en" sz="1600" u="sng"/>
              <a:t>inventario</a:t>
            </a:r>
            <a:r>
              <a:rPr i="1" lang="en" sz="1600"/>
              <a:t>, </a:t>
            </a:r>
            <a:r>
              <a:rPr i="1" lang="en" sz="1600" u="sng"/>
              <a:t>envíos</a:t>
            </a:r>
            <a:r>
              <a:rPr i="1" lang="en" sz="1600"/>
              <a:t> y </a:t>
            </a:r>
            <a:r>
              <a:rPr i="1" lang="en" sz="1600" u="sng"/>
              <a:t>contabilidad</a:t>
            </a:r>
            <a:r>
              <a:rPr lang="en" sz="1600"/>
              <a:t>)</a:t>
            </a:r>
            <a:endParaRPr sz="1600"/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194" name="Shape 194"/>
          <p:cNvGrpSpPr/>
          <p:nvPr/>
        </p:nvGrpSpPr>
        <p:grpSpPr>
          <a:xfrm>
            <a:off x="502462" y="628985"/>
            <a:ext cx="311806" cy="293380"/>
            <a:chOff x="5972700" y="2330200"/>
            <a:chExt cx="411625" cy="387300"/>
          </a:xfrm>
        </p:grpSpPr>
        <p:sp>
          <p:nvSpPr>
            <p:cNvPr id="195" name="Shape 195"/>
            <p:cNvSpPr/>
            <p:nvPr/>
          </p:nvSpPr>
          <p:spPr>
            <a:xfrm>
              <a:off x="5972700" y="2476950"/>
              <a:ext cx="98100" cy="219900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0" y="119986"/>
                  </a:lnTo>
                  <a:lnTo>
                    <a:pt x="119969" y="119986"/>
                  </a:lnTo>
                  <a:lnTo>
                    <a:pt x="119969" y="0"/>
                  </a:lnTo>
                  <a:lnTo>
                    <a:pt x="0" y="0"/>
                  </a:lnTo>
                  <a:close/>
                  <a:moveTo>
                    <a:pt x="73768" y="32903"/>
                  </a:moveTo>
                  <a:lnTo>
                    <a:pt x="73768" y="32903"/>
                  </a:lnTo>
                  <a:lnTo>
                    <a:pt x="69301" y="32575"/>
                  </a:lnTo>
                  <a:lnTo>
                    <a:pt x="65568" y="32248"/>
                  </a:lnTo>
                  <a:lnTo>
                    <a:pt x="61866" y="31252"/>
                  </a:lnTo>
                  <a:lnTo>
                    <a:pt x="58867" y="30242"/>
                  </a:lnTo>
                  <a:lnTo>
                    <a:pt x="55900" y="28590"/>
                  </a:lnTo>
                  <a:lnTo>
                    <a:pt x="53666" y="26925"/>
                  </a:lnTo>
                  <a:lnTo>
                    <a:pt x="52901" y="25261"/>
                  </a:lnTo>
                  <a:lnTo>
                    <a:pt x="52167" y="23268"/>
                  </a:lnTo>
                  <a:lnTo>
                    <a:pt x="52167" y="23268"/>
                  </a:lnTo>
                  <a:lnTo>
                    <a:pt x="52901" y="21276"/>
                  </a:lnTo>
                  <a:lnTo>
                    <a:pt x="53666" y="19611"/>
                  </a:lnTo>
                  <a:lnTo>
                    <a:pt x="55900" y="17946"/>
                  </a:lnTo>
                  <a:lnTo>
                    <a:pt x="58867" y="16622"/>
                  </a:lnTo>
                  <a:lnTo>
                    <a:pt x="61866" y="15284"/>
                  </a:lnTo>
                  <a:lnTo>
                    <a:pt x="65568" y="14629"/>
                  </a:lnTo>
                  <a:lnTo>
                    <a:pt x="69301" y="13961"/>
                  </a:lnTo>
                  <a:lnTo>
                    <a:pt x="73768" y="13633"/>
                  </a:lnTo>
                  <a:lnTo>
                    <a:pt x="73768" y="13633"/>
                  </a:lnTo>
                  <a:lnTo>
                    <a:pt x="78235" y="13961"/>
                  </a:lnTo>
                  <a:lnTo>
                    <a:pt x="81968" y="14629"/>
                  </a:lnTo>
                  <a:lnTo>
                    <a:pt x="85701" y="15284"/>
                  </a:lnTo>
                  <a:lnTo>
                    <a:pt x="88669" y="16622"/>
                  </a:lnTo>
                  <a:lnTo>
                    <a:pt x="91667" y="17946"/>
                  </a:lnTo>
                  <a:lnTo>
                    <a:pt x="93901" y="19611"/>
                  </a:lnTo>
                  <a:lnTo>
                    <a:pt x="94635" y="21276"/>
                  </a:lnTo>
                  <a:lnTo>
                    <a:pt x="95400" y="23268"/>
                  </a:lnTo>
                  <a:lnTo>
                    <a:pt x="95400" y="23268"/>
                  </a:lnTo>
                  <a:lnTo>
                    <a:pt x="94635" y="25261"/>
                  </a:lnTo>
                  <a:lnTo>
                    <a:pt x="93901" y="26925"/>
                  </a:lnTo>
                  <a:lnTo>
                    <a:pt x="91667" y="28590"/>
                  </a:lnTo>
                  <a:lnTo>
                    <a:pt x="88669" y="30242"/>
                  </a:lnTo>
                  <a:lnTo>
                    <a:pt x="85701" y="31252"/>
                  </a:lnTo>
                  <a:lnTo>
                    <a:pt x="81968" y="32248"/>
                  </a:lnTo>
                  <a:lnTo>
                    <a:pt x="78235" y="32575"/>
                  </a:lnTo>
                  <a:lnTo>
                    <a:pt x="73768" y="32903"/>
                  </a:lnTo>
                  <a:lnTo>
                    <a:pt x="73768" y="3290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6078025" y="2330200"/>
              <a:ext cx="306300" cy="387300"/>
            </a:xfrm>
            <a:custGeom>
              <a:pathLst>
                <a:path extrusionOk="0" fill="none" h="120000" w="120000">
                  <a:moveTo>
                    <a:pt x="9" y="103771"/>
                  </a:moveTo>
                  <a:lnTo>
                    <a:pt x="14799" y="103771"/>
                  </a:lnTo>
                  <a:lnTo>
                    <a:pt x="14799" y="103771"/>
                  </a:lnTo>
                  <a:lnTo>
                    <a:pt x="19569" y="105653"/>
                  </a:lnTo>
                  <a:lnTo>
                    <a:pt x="26248" y="107923"/>
                  </a:lnTo>
                  <a:lnTo>
                    <a:pt x="34828" y="110564"/>
                  </a:lnTo>
                  <a:lnTo>
                    <a:pt x="44378" y="113392"/>
                  </a:lnTo>
                  <a:lnTo>
                    <a:pt x="54632" y="115847"/>
                  </a:lnTo>
                  <a:lnTo>
                    <a:pt x="59882" y="116978"/>
                  </a:lnTo>
                  <a:lnTo>
                    <a:pt x="65132" y="117916"/>
                  </a:lnTo>
                  <a:lnTo>
                    <a:pt x="70137" y="118861"/>
                  </a:lnTo>
                  <a:lnTo>
                    <a:pt x="75142" y="119426"/>
                  </a:lnTo>
                  <a:lnTo>
                    <a:pt x="79676" y="119806"/>
                  </a:lnTo>
                  <a:lnTo>
                    <a:pt x="84211" y="119992"/>
                  </a:lnTo>
                  <a:lnTo>
                    <a:pt x="84211" y="119992"/>
                  </a:lnTo>
                  <a:lnTo>
                    <a:pt x="91841" y="119992"/>
                  </a:lnTo>
                  <a:lnTo>
                    <a:pt x="95896" y="119806"/>
                  </a:lnTo>
                  <a:lnTo>
                    <a:pt x="99715" y="119426"/>
                  </a:lnTo>
                  <a:lnTo>
                    <a:pt x="103055" y="118675"/>
                  </a:lnTo>
                  <a:lnTo>
                    <a:pt x="104720" y="118295"/>
                  </a:lnTo>
                  <a:lnTo>
                    <a:pt x="105915" y="117916"/>
                  </a:lnTo>
                  <a:lnTo>
                    <a:pt x="107110" y="117350"/>
                  </a:lnTo>
                  <a:lnTo>
                    <a:pt x="108060" y="116599"/>
                  </a:lnTo>
                  <a:lnTo>
                    <a:pt x="108540" y="115847"/>
                  </a:lnTo>
                  <a:lnTo>
                    <a:pt x="109020" y="114902"/>
                  </a:lnTo>
                  <a:lnTo>
                    <a:pt x="109735" y="109426"/>
                  </a:lnTo>
                  <a:lnTo>
                    <a:pt x="109735" y="109426"/>
                  </a:lnTo>
                  <a:lnTo>
                    <a:pt x="109500" y="108109"/>
                  </a:lnTo>
                  <a:lnTo>
                    <a:pt x="109020" y="106978"/>
                  </a:lnTo>
                  <a:lnTo>
                    <a:pt x="108060" y="105847"/>
                  </a:lnTo>
                  <a:lnTo>
                    <a:pt x="106630" y="104902"/>
                  </a:lnTo>
                  <a:lnTo>
                    <a:pt x="106630" y="104902"/>
                  </a:lnTo>
                  <a:lnTo>
                    <a:pt x="107825" y="104716"/>
                  </a:lnTo>
                  <a:lnTo>
                    <a:pt x="109020" y="104336"/>
                  </a:lnTo>
                  <a:lnTo>
                    <a:pt x="110215" y="103957"/>
                  </a:lnTo>
                  <a:lnTo>
                    <a:pt x="111165" y="103205"/>
                  </a:lnTo>
                  <a:lnTo>
                    <a:pt x="111880" y="102446"/>
                  </a:lnTo>
                  <a:lnTo>
                    <a:pt x="112595" y="101509"/>
                  </a:lnTo>
                  <a:lnTo>
                    <a:pt x="113075" y="100370"/>
                  </a:lnTo>
                  <a:lnTo>
                    <a:pt x="113310" y="99433"/>
                  </a:lnTo>
                  <a:lnTo>
                    <a:pt x="114025" y="92639"/>
                  </a:lnTo>
                  <a:lnTo>
                    <a:pt x="114025" y="92639"/>
                  </a:lnTo>
                  <a:lnTo>
                    <a:pt x="114025" y="91694"/>
                  </a:lnTo>
                  <a:lnTo>
                    <a:pt x="114025" y="90943"/>
                  </a:lnTo>
                  <a:lnTo>
                    <a:pt x="113790" y="89998"/>
                  </a:lnTo>
                  <a:lnTo>
                    <a:pt x="113310" y="89246"/>
                  </a:lnTo>
                  <a:lnTo>
                    <a:pt x="112115" y="87922"/>
                  </a:lnTo>
                  <a:lnTo>
                    <a:pt x="111400" y="87356"/>
                  </a:lnTo>
                  <a:lnTo>
                    <a:pt x="110685" y="86791"/>
                  </a:lnTo>
                  <a:lnTo>
                    <a:pt x="110685" y="86791"/>
                  </a:lnTo>
                  <a:lnTo>
                    <a:pt x="111880" y="86605"/>
                  </a:lnTo>
                  <a:lnTo>
                    <a:pt x="112840" y="86225"/>
                  </a:lnTo>
                  <a:lnTo>
                    <a:pt x="113790" y="85660"/>
                  </a:lnTo>
                  <a:lnTo>
                    <a:pt x="114740" y="84900"/>
                  </a:lnTo>
                  <a:lnTo>
                    <a:pt x="115455" y="84149"/>
                  </a:lnTo>
                  <a:lnTo>
                    <a:pt x="115935" y="83398"/>
                  </a:lnTo>
                  <a:lnTo>
                    <a:pt x="116415" y="82453"/>
                  </a:lnTo>
                  <a:lnTo>
                    <a:pt x="116650" y="81322"/>
                  </a:lnTo>
                  <a:lnTo>
                    <a:pt x="117365" y="74714"/>
                  </a:lnTo>
                  <a:lnTo>
                    <a:pt x="117365" y="74714"/>
                  </a:lnTo>
                  <a:lnTo>
                    <a:pt x="117365" y="73769"/>
                  </a:lnTo>
                  <a:lnTo>
                    <a:pt x="117365" y="72831"/>
                  </a:lnTo>
                  <a:lnTo>
                    <a:pt x="117130" y="71886"/>
                  </a:lnTo>
                  <a:lnTo>
                    <a:pt x="116650" y="71127"/>
                  </a:lnTo>
                  <a:lnTo>
                    <a:pt x="116170" y="70376"/>
                  </a:lnTo>
                  <a:lnTo>
                    <a:pt x="115455" y="69810"/>
                  </a:lnTo>
                  <a:lnTo>
                    <a:pt x="114740" y="69245"/>
                  </a:lnTo>
                  <a:lnTo>
                    <a:pt x="113790" y="68679"/>
                  </a:lnTo>
                  <a:lnTo>
                    <a:pt x="113790" y="68679"/>
                  </a:lnTo>
                  <a:lnTo>
                    <a:pt x="114740" y="68486"/>
                  </a:lnTo>
                  <a:lnTo>
                    <a:pt x="115700" y="67920"/>
                  </a:lnTo>
                  <a:lnTo>
                    <a:pt x="116650" y="67355"/>
                  </a:lnTo>
                  <a:lnTo>
                    <a:pt x="117365" y="66789"/>
                  </a:lnTo>
                  <a:lnTo>
                    <a:pt x="118080" y="66038"/>
                  </a:lnTo>
                  <a:lnTo>
                    <a:pt x="118560" y="65279"/>
                  </a:lnTo>
                  <a:lnTo>
                    <a:pt x="118795" y="64341"/>
                  </a:lnTo>
                  <a:lnTo>
                    <a:pt x="119040" y="63396"/>
                  </a:lnTo>
                  <a:lnTo>
                    <a:pt x="119990" y="56603"/>
                  </a:lnTo>
                  <a:lnTo>
                    <a:pt x="119990" y="56603"/>
                  </a:lnTo>
                  <a:lnTo>
                    <a:pt x="119755" y="55658"/>
                  </a:lnTo>
                  <a:lnTo>
                    <a:pt x="119510" y="54720"/>
                  </a:lnTo>
                  <a:lnTo>
                    <a:pt x="119040" y="53961"/>
                  </a:lnTo>
                  <a:lnTo>
                    <a:pt x="118560" y="53210"/>
                  </a:lnTo>
                  <a:lnTo>
                    <a:pt x="117845" y="52451"/>
                  </a:lnTo>
                  <a:lnTo>
                    <a:pt x="116895" y="51885"/>
                  </a:lnTo>
                  <a:lnTo>
                    <a:pt x="114740" y="50754"/>
                  </a:lnTo>
                  <a:lnTo>
                    <a:pt x="112360" y="49809"/>
                  </a:lnTo>
                  <a:lnTo>
                    <a:pt x="109500" y="49058"/>
                  </a:lnTo>
                  <a:lnTo>
                    <a:pt x="106395" y="48492"/>
                  </a:lnTo>
                  <a:lnTo>
                    <a:pt x="103290" y="48113"/>
                  </a:lnTo>
                  <a:lnTo>
                    <a:pt x="103290" y="48113"/>
                  </a:lnTo>
                  <a:lnTo>
                    <a:pt x="96611" y="47361"/>
                  </a:lnTo>
                  <a:lnTo>
                    <a:pt x="86356" y="46602"/>
                  </a:lnTo>
                  <a:lnTo>
                    <a:pt x="74191" y="46037"/>
                  </a:lnTo>
                  <a:lnTo>
                    <a:pt x="61792" y="45471"/>
                  </a:lnTo>
                  <a:lnTo>
                    <a:pt x="61792" y="45471"/>
                  </a:lnTo>
                  <a:lnTo>
                    <a:pt x="63457" y="43209"/>
                  </a:lnTo>
                  <a:lnTo>
                    <a:pt x="64887" y="40568"/>
                  </a:lnTo>
                  <a:lnTo>
                    <a:pt x="66317" y="37740"/>
                  </a:lnTo>
                  <a:lnTo>
                    <a:pt x="67277" y="34719"/>
                  </a:lnTo>
                  <a:lnTo>
                    <a:pt x="68227" y="31698"/>
                  </a:lnTo>
                  <a:lnTo>
                    <a:pt x="69187" y="28491"/>
                  </a:lnTo>
                  <a:lnTo>
                    <a:pt x="70137" y="22270"/>
                  </a:lnTo>
                  <a:lnTo>
                    <a:pt x="70852" y="16608"/>
                  </a:lnTo>
                  <a:lnTo>
                    <a:pt x="71332" y="11890"/>
                  </a:lnTo>
                  <a:lnTo>
                    <a:pt x="71332" y="7552"/>
                  </a:lnTo>
                  <a:lnTo>
                    <a:pt x="71332" y="7552"/>
                  </a:lnTo>
                  <a:lnTo>
                    <a:pt x="71332" y="6228"/>
                  </a:lnTo>
                  <a:lnTo>
                    <a:pt x="70617" y="4717"/>
                  </a:lnTo>
                  <a:lnTo>
                    <a:pt x="69902" y="3586"/>
                  </a:lnTo>
                  <a:lnTo>
                    <a:pt x="68707" y="2455"/>
                  </a:lnTo>
                  <a:lnTo>
                    <a:pt x="67277" y="1324"/>
                  </a:lnTo>
                  <a:lnTo>
                    <a:pt x="65602" y="759"/>
                  </a:lnTo>
                  <a:lnTo>
                    <a:pt x="63692" y="193"/>
                  </a:lnTo>
                  <a:lnTo>
                    <a:pt x="61792" y="7"/>
                  </a:lnTo>
                  <a:lnTo>
                    <a:pt x="61792" y="7"/>
                  </a:lnTo>
                  <a:lnTo>
                    <a:pt x="58207" y="193"/>
                  </a:lnTo>
                  <a:lnTo>
                    <a:pt x="55827" y="573"/>
                  </a:lnTo>
                  <a:lnTo>
                    <a:pt x="53917" y="1138"/>
                  </a:lnTo>
                  <a:lnTo>
                    <a:pt x="52487" y="1704"/>
                  </a:lnTo>
                  <a:lnTo>
                    <a:pt x="52487" y="1704"/>
                  </a:lnTo>
                  <a:lnTo>
                    <a:pt x="48667" y="11325"/>
                  </a:lnTo>
                  <a:lnTo>
                    <a:pt x="46758" y="15663"/>
                  </a:lnTo>
                  <a:lnTo>
                    <a:pt x="44848" y="19629"/>
                  </a:lnTo>
                  <a:lnTo>
                    <a:pt x="42948" y="23208"/>
                  </a:lnTo>
                  <a:lnTo>
                    <a:pt x="41038" y="26229"/>
                  </a:lnTo>
                  <a:lnTo>
                    <a:pt x="39363" y="28491"/>
                  </a:lnTo>
                  <a:lnTo>
                    <a:pt x="37933" y="30381"/>
                  </a:lnTo>
                  <a:lnTo>
                    <a:pt x="37933" y="30381"/>
                  </a:lnTo>
                  <a:lnTo>
                    <a:pt x="35788" y="32077"/>
                  </a:lnTo>
                  <a:lnTo>
                    <a:pt x="32448" y="34719"/>
                  </a:lnTo>
                  <a:lnTo>
                    <a:pt x="24573" y="40568"/>
                  </a:lnTo>
                  <a:lnTo>
                    <a:pt x="14084" y="48113"/>
                  </a:lnTo>
                  <a:lnTo>
                    <a:pt x="9" y="4811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6400"/>
            <a:ext cx="3538676" cy="377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Caso práctico</a:t>
            </a:r>
            <a:endParaRPr/>
          </a:p>
        </p:txBody>
      </p:sp>
      <p:sp>
        <p:nvSpPr>
          <p:cNvPr id="449" name="Shape 4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50" name="Shape 450"/>
          <p:cNvSpPr txBox="1"/>
          <p:nvPr/>
        </p:nvSpPr>
        <p:spPr>
          <a:xfrm>
            <a:off x="727850" y="1722575"/>
            <a:ext cx="6344400" cy="25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451" name="Shape 451"/>
          <p:cNvGrpSpPr/>
          <p:nvPr/>
        </p:nvGrpSpPr>
        <p:grpSpPr>
          <a:xfrm>
            <a:off x="241155" y="624779"/>
            <a:ext cx="434980" cy="301776"/>
            <a:chOff x="3269900" y="3064500"/>
            <a:chExt cx="432300" cy="263100"/>
          </a:xfrm>
        </p:grpSpPr>
        <p:sp>
          <p:nvSpPr>
            <p:cNvPr id="452" name="Shape 452"/>
            <p:cNvSpPr/>
            <p:nvPr/>
          </p:nvSpPr>
          <p:spPr>
            <a:xfrm>
              <a:off x="3269900" y="3064500"/>
              <a:ext cx="432300" cy="263100"/>
            </a:xfrm>
            <a:custGeom>
              <a:pathLst>
                <a:path extrusionOk="0" fill="none" h="120000" w="120000">
                  <a:moveTo>
                    <a:pt x="102082" y="90270"/>
                  </a:moveTo>
                  <a:lnTo>
                    <a:pt x="102082" y="90270"/>
                  </a:lnTo>
                  <a:lnTo>
                    <a:pt x="98196" y="95550"/>
                  </a:lnTo>
                  <a:lnTo>
                    <a:pt x="93630" y="100830"/>
                  </a:lnTo>
                  <a:lnTo>
                    <a:pt x="88898" y="105825"/>
                  </a:lnTo>
                  <a:lnTo>
                    <a:pt x="86365" y="108049"/>
                  </a:lnTo>
                  <a:lnTo>
                    <a:pt x="83659" y="110272"/>
                  </a:lnTo>
                  <a:lnTo>
                    <a:pt x="80959" y="112211"/>
                  </a:lnTo>
                  <a:lnTo>
                    <a:pt x="78087" y="114161"/>
                  </a:lnTo>
                  <a:lnTo>
                    <a:pt x="75214" y="115826"/>
                  </a:lnTo>
                  <a:lnTo>
                    <a:pt x="72341" y="117206"/>
                  </a:lnTo>
                  <a:lnTo>
                    <a:pt x="69295" y="118323"/>
                  </a:lnTo>
                  <a:lnTo>
                    <a:pt x="66255" y="119156"/>
                  </a:lnTo>
                  <a:lnTo>
                    <a:pt x="63209" y="119714"/>
                  </a:lnTo>
                  <a:lnTo>
                    <a:pt x="60003" y="119988"/>
                  </a:lnTo>
                  <a:lnTo>
                    <a:pt x="60003" y="119988"/>
                  </a:lnTo>
                  <a:lnTo>
                    <a:pt x="57130" y="119988"/>
                  </a:lnTo>
                  <a:lnTo>
                    <a:pt x="54424" y="119429"/>
                  </a:lnTo>
                  <a:lnTo>
                    <a:pt x="51718" y="118882"/>
                  </a:lnTo>
                  <a:lnTo>
                    <a:pt x="49018" y="117764"/>
                  </a:lnTo>
                  <a:lnTo>
                    <a:pt x="46312" y="116658"/>
                  </a:lnTo>
                  <a:lnTo>
                    <a:pt x="43606" y="115267"/>
                  </a:lnTo>
                  <a:lnTo>
                    <a:pt x="41073" y="113876"/>
                  </a:lnTo>
                  <a:lnTo>
                    <a:pt x="38540" y="112211"/>
                  </a:lnTo>
                  <a:lnTo>
                    <a:pt x="36174" y="110272"/>
                  </a:lnTo>
                  <a:lnTo>
                    <a:pt x="33634" y="108322"/>
                  </a:lnTo>
                  <a:lnTo>
                    <a:pt x="29075" y="103875"/>
                  </a:lnTo>
                  <a:lnTo>
                    <a:pt x="24682" y="99154"/>
                  </a:lnTo>
                  <a:lnTo>
                    <a:pt x="20623" y="93885"/>
                  </a:lnTo>
                  <a:lnTo>
                    <a:pt x="16737" y="88879"/>
                  </a:lnTo>
                  <a:lnTo>
                    <a:pt x="13184" y="83611"/>
                  </a:lnTo>
                  <a:lnTo>
                    <a:pt x="9978" y="78604"/>
                  </a:lnTo>
                  <a:lnTo>
                    <a:pt x="7272" y="73883"/>
                  </a:lnTo>
                  <a:lnTo>
                    <a:pt x="2706" y="65547"/>
                  </a:lnTo>
                  <a:lnTo>
                    <a:pt x="6" y="59994"/>
                  </a:lnTo>
                  <a:lnTo>
                    <a:pt x="6" y="59994"/>
                  </a:lnTo>
                  <a:lnTo>
                    <a:pt x="2706" y="54440"/>
                  </a:lnTo>
                  <a:lnTo>
                    <a:pt x="7272" y="46116"/>
                  </a:lnTo>
                  <a:lnTo>
                    <a:pt x="9978" y="41395"/>
                  </a:lnTo>
                  <a:lnTo>
                    <a:pt x="13184" y="36388"/>
                  </a:lnTo>
                  <a:lnTo>
                    <a:pt x="16737" y="31108"/>
                  </a:lnTo>
                  <a:lnTo>
                    <a:pt x="20623" y="26114"/>
                  </a:lnTo>
                  <a:lnTo>
                    <a:pt x="24682" y="21119"/>
                  </a:lnTo>
                  <a:lnTo>
                    <a:pt x="29075" y="16113"/>
                  </a:lnTo>
                  <a:lnTo>
                    <a:pt x="33634" y="11677"/>
                  </a:lnTo>
                  <a:lnTo>
                    <a:pt x="36174" y="9727"/>
                  </a:lnTo>
                  <a:lnTo>
                    <a:pt x="38540" y="7788"/>
                  </a:lnTo>
                  <a:lnTo>
                    <a:pt x="41073" y="6112"/>
                  </a:lnTo>
                  <a:lnTo>
                    <a:pt x="43606" y="4732"/>
                  </a:lnTo>
                  <a:lnTo>
                    <a:pt x="46312" y="3341"/>
                  </a:lnTo>
                  <a:lnTo>
                    <a:pt x="49018" y="2235"/>
                  </a:lnTo>
                  <a:lnTo>
                    <a:pt x="51718" y="1117"/>
                  </a:lnTo>
                  <a:lnTo>
                    <a:pt x="54424" y="558"/>
                  </a:lnTo>
                  <a:lnTo>
                    <a:pt x="57130" y="11"/>
                  </a:lnTo>
                  <a:lnTo>
                    <a:pt x="60003" y="11"/>
                  </a:lnTo>
                  <a:lnTo>
                    <a:pt x="60003" y="11"/>
                  </a:lnTo>
                  <a:lnTo>
                    <a:pt x="63209" y="285"/>
                  </a:lnTo>
                  <a:lnTo>
                    <a:pt x="66255" y="843"/>
                  </a:lnTo>
                  <a:lnTo>
                    <a:pt x="69295" y="1676"/>
                  </a:lnTo>
                  <a:lnTo>
                    <a:pt x="72341" y="2782"/>
                  </a:lnTo>
                  <a:lnTo>
                    <a:pt x="75214" y="4173"/>
                  </a:lnTo>
                  <a:lnTo>
                    <a:pt x="78087" y="5838"/>
                  </a:lnTo>
                  <a:lnTo>
                    <a:pt x="80959" y="7788"/>
                  </a:lnTo>
                  <a:lnTo>
                    <a:pt x="83659" y="9727"/>
                  </a:lnTo>
                  <a:lnTo>
                    <a:pt x="86365" y="11950"/>
                  </a:lnTo>
                  <a:lnTo>
                    <a:pt x="88898" y="14174"/>
                  </a:lnTo>
                  <a:lnTo>
                    <a:pt x="93630" y="19169"/>
                  </a:lnTo>
                  <a:lnTo>
                    <a:pt x="98196" y="24449"/>
                  </a:lnTo>
                  <a:lnTo>
                    <a:pt x="102082" y="29729"/>
                  </a:lnTo>
                  <a:lnTo>
                    <a:pt x="102082" y="29729"/>
                  </a:lnTo>
                  <a:lnTo>
                    <a:pt x="105462" y="34450"/>
                  </a:lnTo>
                  <a:lnTo>
                    <a:pt x="108508" y="39171"/>
                  </a:lnTo>
                  <a:lnTo>
                    <a:pt x="111208" y="43607"/>
                  </a:lnTo>
                  <a:lnTo>
                    <a:pt x="113574" y="47781"/>
                  </a:lnTo>
                  <a:lnTo>
                    <a:pt x="117460" y="54999"/>
                  </a:lnTo>
                  <a:lnTo>
                    <a:pt x="120000" y="59994"/>
                  </a:lnTo>
                  <a:lnTo>
                    <a:pt x="120000" y="59994"/>
                  </a:lnTo>
                  <a:lnTo>
                    <a:pt x="117460" y="65000"/>
                  </a:lnTo>
                  <a:lnTo>
                    <a:pt x="113574" y="72218"/>
                  </a:lnTo>
                  <a:lnTo>
                    <a:pt x="111208" y="76381"/>
                  </a:lnTo>
                  <a:lnTo>
                    <a:pt x="108508" y="80828"/>
                  </a:lnTo>
                  <a:lnTo>
                    <a:pt x="105462" y="85549"/>
                  </a:lnTo>
                  <a:lnTo>
                    <a:pt x="102082" y="90270"/>
                  </a:lnTo>
                  <a:lnTo>
                    <a:pt x="102082" y="9027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3445875" y="3155825"/>
              <a:ext cx="80400" cy="80400"/>
            </a:xfrm>
            <a:custGeom>
              <a:pathLst>
                <a:path extrusionOk="0" fill="none" h="120000" w="120000">
                  <a:moveTo>
                    <a:pt x="0" y="60000"/>
                  </a:moveTo>
                  <a:lnTo>
                    <a:pt x="0" y="60000"/>
                  </a:lnTo>
                  <a:lnTo>
                    <a:pt x="932" y="53656"/>
                  </a:lnTo>
                  <a:lnTo>
                    <a:pt x="1828" y="48208"/>
                  </a:lnTo>
                  <a:lnTo>
                    <a:pt x="2723" y="41828"/>
                  </a:lnTo>
                  <a:lnTo>
                    <a:pt x="5447" y="36380"/>
                  </a:lnTo>
                  <a:lnTo>
                    <a:pt x="7276" y="31828"/>
                  </a:lnTo>
                  <a:lnTo>
                    <a:pt x="10932" y="26380"/>
                  </a:lnTo>
                  <a:lnTo>
                    <a:pt x="13656" y="21828"/>
                  </a:lnTo>
                  <a:lnTo>
                    <a:pt x="18171" y="18208"/>
                  </a:lnTo>
                  <a:lnTo>
                    <a:pt x="21828" y="13656"/>
                  </a:lnTo>
                  <a:lnTo>
                    <a:pt x="26380" y="10932"/>
                  </a:lnTo>
                  <a:lnTo>
                    <a:pt x="31828" y="7313"/>
                  </a:lnTo>
                  <a:lnTo>
                    <a:pt x="36343" y="5485"/>
                  </a:lnTo>
                  <a:lnTo>
                    <a:pt x="41828" y="2761"/>
                  </a:lnTo>
                  <a:lnTo>
                    <a:pt x="48171" y="1865"/>
                  </a:lnTo>
                  <a:lnTo>
                    <a:pt x="53619" y="932"/>
                  </a:lnTo>
                  <a:lnTo>
                    <a:pt x="60000" y="37"/>
                  </a:lnTo>
                  <a:lnTo>
                    <a:pt x="60000" y="37"/>
                  </a:lnTo>
                  <a:lnTo>
                    <a:pt x="66343" y="932"/>
                  </a:lnTo>
                  <a:lnTo>
                    <a:pt x="71791" y="1865"/>
                  </a:lnTo>
                  <a:lnTo>
                    <a:pt x="78171" y="2761"/>
                  </a:lnTo>
                  <a:lnTo>
                    <a:pt x="83619" y="5485"/>
                  </a:lnTo>
                  <a:lnTo>
                    <a:pt x="88171" y="7313"/>
                  </a:lnTo>
                  <a:lnTo>
                    <a:pt x="93619" y="10932"/>
                  </a:lnTo>
                  <a:lnTo>
                    <a:pt x="98171" y="13656"/>
                  </a:lnTo>
                  <a:lnTo>
                    <a:pt x="101791" y="18208"/>
                  </a:lnTo>
                  <a:lnTo>
                    <a:pt x="106343" y="21828"/>
                  </a:lnTo>
                  <a:lnTo>
                    <a:pt x="109067" y="26380"/>
                  </a:lnTo>
                  <a:lnTo>
                    <a:pt x="112686" y="31828"/>
                  </a:lnTo>
                  <a:lnTo>
                    <a:pt x="114514" y="36380"/>
                  </a:lnTo>
                  <a:lnTo>
                    <a:pt x="117238" y="41828"/>
                  </a:lnTo>
                  <a:lnTo>
                    <a:pt x="118134" y="48208"/>
                  </a:lnTo>
                  <a:lnTo>
                    <a:pt x="119067" y="53656"/>
                  </a:lnTo>
                  <a:lnTo>
                    <a:pt x="119962" y="60000"/>
                  </a:lnTo>
                  <a:lnTo>
                    <a:pt x="119962" y="60000"/>
                  </a:lnTo>
                  <a:lnTo>
                    <a:pt x="119067" y="66380"/>
                  </a:lnTo>
                  <a:lnTo>
                    <a:pt x="118134" y="71828"/>
                  </a:lnTo>
                  <a:lnTo>
                    <a:pt x="117238" y="78171"/>
                  </a:lnTo>
                  <a:lnTo>
                    <a:pt x="114514" y="83656"/>
                  </a:lnTo>
                  <a:lnTo>
                    <a:pt x="112686" y="88171"/>
                  </a:lnTo>
                  <a:lnTo>
                    <a:pt x="109067" y="93619"/>
                  </a:lnTo>
                  <a:lnTo>
                    <a:pt x="106343" y="98171"/>
                  </a:lnTo>
                  <a:lnTo>
                    <a:pt x="101791" y="101828"/>
                  </a:lnTo>
                  <a:lnTo>
                    <a:pt x="98171" y="106343"/>
                  </a:lnTo>
                  <a:lnTo>
                    <a:pt x="93619" y="109104"/>
                  </a:lnTo>
                  <a:lnTo>
                    <a:pt x="88171" y="112723"/>
                  </a:lnTo>
                  <a:lnTo>
                    <a:pt x="83619" y="114552"/>
                  </a:lnTo>
                  <a:lnTo>
                    <a:pt x="78171" y="117276"/>
                  </a:lnTo>
                  <a:lnTo>
                    <a:pt x="71791" y="118171"/>
                  </a:lnTo>
                  <a:lnTo>
                    <a:pt x="66343" y="119067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53619" y="119067"/>
                  </a:lnTo>
                  <a:lnTo>
                    <a:pt x="48171" y="118171"/>
                  </a:lnTo>
                  <a:lnTo>
                    <a:pt x="41828" y="117276"/>
                  </a:lnTo>
                  <a:lnTo>
                    <a:pt x="36343" y="114552"/>
                  </a:lnTo>
                  <a:lnTo>
                    <a:pt x="31828" y="112723"/>
                  </a:lnTo>
                  <a:lnTo>
                    <a:pt x="26380" y="109104"/>
                  </a:lnTo>
                  <a:lnTo>
                    <a:pt x="21828" y="106343"/>
                  </a:lnTo>
                  <a:lnTo>
                    <a:pt x="18171" y="101828"/>
                  </a:lnTo>
                  <a:lnTo>
                    <a:pt x="13656" y="98171"/>
                  </a:lnTo>
                  <a:lnTo>
                    <a:pt x="10932" y="93619"/>
                  </a:lnTo>
                  <a:lnTo>
                    <a:pt x="7276" y="88171"/>
                  </a:lnTo>
                  <a:lnTo>
                    <a:pt x="5447" y="83656"/>
                  </a:lnTo>
                  <a:lnTo>
                    <a:pt x="2723" y="78171"/>
                  </a:lnTo>
                  <a:lnTo>
                    <a:pt x="1828" y="71828"/>
                  </a:lnTo>
                  <a:lnTo>
                    <a:pt x="932" y="66380"/>
                  </a:lnTo>
                  <a:lnTo>
                    <a:pt x="0" y="60000"/>
                  </a:lnTo>
                  <a:lnTo>
                    <a:pt x="0" y="6000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3381925" y="3091900"/>
              <a:ext cx="208200" cy="208200"/>
            </a:xfrm>
            <a:custGeom>
              <a:pathLst>
                <a:path extrusionOk="0" fill="none" h="120000" w="120000">
                  <a:moveTo>
                    <a:pt x="14" y="59992"/>
                  </a:moveTo>
                  <a:lnTo>
                    <a:pt x="14" y="59992"/>
                  </a:lnTo>
                  <a:lnTo>
                    <a:pt x="360" y="54029"/>
                  </a:lnTo>
                  <a:lnTo>
                    <a:pt x="1065" y="48066"/>
                  </a:lnTo>
                  <a:lnTo>
                    <a:pt x="2823" y="42102"/>
                  </a:lnTo>
                  <a:lnTo>
                    <a:pt x="4580" y="36499"/>
                  </a:lnTo>
                  <a:lnTo>
                    <a:pt x="7374" y="31227"/>
                  </a:lnTo>
                  <a:lnTo>
                    <a:pt x="10183" y="26316"/>
                  </a:lnTo>
                  <a:lnTo>
                    <a:pt x="13698" y="21764"/>
                  </a:lnTo>
                  <a:lnTo>
                    <a:pt x="17558" y="17544"/>
                  </a:lnTo>
                  <a:lnTo>
                    <a:pt x="21764" y="13698"/>
                  </a:lnTo>
                  <a:lnTo>
                    <a:pt x="26330" y="10183"/>
                  </a:lnTo>
                  <a:lnTo>
                    <a:pt x="31242" y="7374"/>
                  </a:lnTo>
                  <a:lnTo>
                    <a:pt x="36499" y="4566"/>
                  </a:lnTo>
                  <a:lnTo>
                    <a:pt x="42117" y="2808"/>
                  </a:lnTo>
                  <a:lnTo>
                    <a:pt x="47720" y="1065"/>
                  </a:lnTo>
                  <a:lnTo>
                    <a:pt x="53683" y="360"/>
                  </a:lnTo>
                  <a:lnTo>
                    <a:pt x="60007" y="14"/>
                  </a:lnTo>
                  <a:lnTo>
                    <a:pt x="60007" y="14"/>
                  </a:lnTo>
                  <a:lnTo>
                    <a:pt x="65970" y="360"/>
                  </a:lnTo>
                  <a:lnTo>
                    <a:pt x="71933" y="1065"/>
                  </a:lnTo>
                  <a:lnTo>
                    <a:pt x="77897" y="2808"/>
                  </a:lnTo>
                  <a:lnTo>
                    <a:pt x="83500" y="4566"/>
                  </a:lnTo>
                  <a:lnTo>
                    <a:pt x="88772" y="7374"/>
                  </a:lnTo>
                  <a:lnTo>
                    <a:pt x="93683" y="10183"/>
                  </a:lnTo>
                  <a:lnTo>
                    <a:pt x="98235" y="13698"/>
                  </a:lnTo>
                  <a:lnTo>
                    <a:pt x="102455" y="17544"/>
                  </a:lnTo>
                  <a:lnTo>
                    <a:pt x="106316" y="21764"/>
                  </a:lnTo>
                  <a:lnTo>
                    <a:pt x="109816" y="26316"/>
                  </a:lnTo>
                  <a:lnTo>
                    <a:pt x="112625" y="31227"/>
                  </a:lnTo>
                  <a:lnTo>
                    <a:pt x="115433" y="36499"/>
                  </a:lnTo>
                  <a:lnTo>
                    <a:pt x="117191" y="42102"/>
                  </a:lnTo>
                  <a:lnTo>
                    <a:pt x="118934" y="48066"/>
                  </a:lnTo>
                  <a:lnTo>
                    <a:pt x="119639" y="54029"/>
                  </a:lnTo>
                  <a:lnTo>
                    <a:pt x="119985" y="59992"/>
                  </a:lnTo>
                  <a:lnTo>
                    <a:pt x="119985" y="59992"/>
                  </a:lnTo>
                  <a:lnTo>
                    <a:pt x="119639" y="65956"/>
                  </a:lnTo>
                  <a:lnTo>
                    <a:pt x="118934" y="71919"/>
                  </a:lnTo>
                  <a:lnTo>
                    <a:pt x="117191" y="77882"/>
                  </a:lnTo>
                  <a:lnTo>
                    <a:pt x="115433" y="83500"/>
                  </a:lnTo>
                  <a:lnTo>
                    <a:pt x="112625" y="88757"/>
                  </a:lnTo>
                  <a:lnTo>
                    <a:pt x="109816" y="93669"/>
                  </a:lnTo>
                  <a:lnTo>
                    <a:pt x="106316" y="98235"/>
                  </a:lnTo>
                  <a:lnTo>
                    <a:pt x="102455" y="102441"/>
                  </a:lnTo>
                  <a:lnTo>
                    <a:pt x="98235" y="106301"/>
                  </a:lnTo>
                  <a:lnTo>
                    <a:pt x="93683" y="109816"/>
                  </a:lnTo>
                  <a:lnTo>
                    <a:pt x="88772" y="112625"/>
                  </a:lnTo>
                  <a:lnTo>
                    <a:pt x="83500" y="115419"/>
                  </a:lnTo>
                  <a:lnTo>
                    <a:pt x="77897" y="117176"/>
                  </a:lnTo>
                  <a:lnTo>
                    <a:pt x="71933" y="118934"/>
                  </a:lnTo>
                  <a:lnTo>
                    <a:pt x="65970" y="119639"/>
                  </a:lnTo>
                  <a:lnTo>
                    <a:pt x="60007" y="119985"/>
                  </a:lnTo>
                  <a:lnTo>
                    <a:pt x="60007" y="119985"/>
                  </a:lnTo>
                  <a:lnTo>
                    <a:pt x="53683" y="119639"/>
                  </a:lnTo>
                  <a:lnTo>
                    <a:pt x="47720" y="118934"/>
                  </a:lnTo>
                  <a:lnTo>
                    <a:pt x="42117" y="117176"/>
                  </a:lnTo>
                  <a:lnTo>
                    <a:pt x="36499" y="115419"/>
                  </a:lnTo>
                  <a:lnTo>
                    <a:pt x="31242" y="112625"/>
                  </a:lnTo>
                  <a:lnTo>
                    <a:pt x="26330" y="109816"/>
                  </a:lnTo>
                  <a:lnTo>
                    <a:pt x="21764" y="106301"/>
                  </a:lnTo>
                  <a:lnTo>
                    <a:pt x="17558" y="102441"/>
                  </a:lnTo>
                  <a:lnTo>
                    <a:pt x="13698" y="98235"/>
                  </a:lnTo>
                  <a:lnTo>
                    <a:pt x="10183" y="93669"/>
                  </a:lnTo>
                  <a:lnTo>
                    <a:pt x="7374" y="88757"/>
                  </a:lnTo>
                  <a:lnTo>
                    <a:pt x="4580" y="83500"/>
                  </a:lnTo>
                  <a:lnTo>
                    <a:pt x="2823" y="77882"/>
                  </a:lnTo>
                  <a:lnTo>
                    <a:pt x="1065" y="71919"/>
                  </a:lnTo>
                  <a:lnTo>
                    <a:pt x="360" y="65956"/>
                  </a:lnTo>
                  <a:lnTo>
                    <a:pt x="14" y="59992"/>
                  </a:lnTo>
                  <a:lnTo>
                    <a:pt x="14" y="599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1415750"/>
            <a:ext cx="6506976" cy="366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ctrTitle"/>
          </p:nvPr>
        </p:nvSpPr>
        <p:spPr>
          <a:xfrm>
            <a:off x="411575" y="3096274"/>
            <a:ext cx="40944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n"/>
              <a:t>Webgrafía</a:t>
            </a:r>
            <a:endParaRPr/>
          </a:p>
        </p:txBody>
      </p:sp>
      <p:sp>
        <p:nvSpPr>
          <p:cNvPr id="461" name="Shape 46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62" name="Shape 46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814275" y="1538003"/>
            <a:ext cx="68700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http://wfmc.org/wfxml/2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http://www.aner.com/que-es-un-erp.html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https://es.wikipedia.org/wiki/IDempiere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http://wiki.idempiere.org/es/P%C3%A1gina_principal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https://prezi.com/eqw6krr9pn3l/idempiere/</a:t>
            </a:r>
            <a:endParaRPr u="sng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http://wiki.idempiere.org/en/Install_Prerequisites</a:t>
            </a:r>
            <a:endParaRPr u="sng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https://test.idempiere.org/webui/</a:t>
            </a:r>
            <a:endParaRPr u="sng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Webgrafía</a:t>
            </a:r>
            <a:endParaRPr/>
          </a:p>
        </p:txBody>
      </p:sp>
      <p:sp>
        <p:nvSpPr>
          <p:cNvPr id="469" name="Shape 46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470" name="Shape 470"/>
          <p:cNvGrpSpPr/>
          <p:nvPr/>
        </p:nvGrpSpPr>
        <p:grpSpPr>
          <a:xfrm>
            <a:off x="406616" y="580157"/>
            <a:ext cx="407649" cy="391040"/>
            <a:chOff x="5233525" y="4954450"/>
            <a:chExt cx="538150" cy="516225"/>
          </a:xfrm>
        </p:grpSpPr>
        <p:sp>
          <p:nvSpPr>
            <p:cNvPr id="471" name="Shape 471"/>
            <p:cNvSpPr/>
            <p:nvPr/>
          </p:nvSpPr>
          <p:spPr>
            <a:xfrm>
              <a:off x="5637825" y="4954450"/>
              <a:ext cx="89400" cy="89400"/>
            </a:xfrm>
            <a:custGeom>
              <a:pathLst>
                <a:path extrusionOk="0" fill="none" h="120000" w="120000">
                  <a:moveTo>
                    <a:pt x="34280" y="114269"/>
                  </a:moveTo>
                  <a:lnTo>
                    <a:pt x="34280" y="114269"/>
                  </a:lnTo>
                  <a:lnTo>
                    <a:pt x="39977" y="116716"/>
                  </a:lnTo>
                  <a:lnTo>
                    <a:pt x="46512" y="118358"/>
                  </a:lnTo>
                  <a:lnTo>
                    <a:pt x="53046" y="119162"/>
                  </a:lnTo>
                  <a:lnTo>
                    <a:pt x="59581" y="120000"/>
                  </a:lnTo>
                  <a:lnTo>
                    <a:pt x="59581" y="120000"/>
                  </a:lnTo>
                  <a:lnTo>
                    <a:pt x="66115" y="119162"/>
                  </a:lnTo>
                  <a:lnTo>
                    <a:pt x="71812" y="118358"/>
                  </a:lnTo>
                  <a:lnTo>
                    <a:pt x="77542" y="117553"/>
                  </a:lnTo>
                  <a:lnTo>
                    <a:pt x="83239" y="115107"/>
                  </a:lnTo>
                  <a:lnTo>
                    <a:pt x="88131" y="112627"/>
                  </a:lnTo>
                  <a:lnTo>
                    <a:pt x="93024" y="109377"/>
                  </a:lnTo>
                  <a:lnTo>
                    <a:pt x="97950" y="106126"/>
                  </a:lnTo>
                  <a:lnTo>
                    <a:pt x="102005" y="102038"/>
                  </a:lnTo>
                  <a:lnTo>
                    <a:pt x="106093" y="97950"/>
                  </a:lnTo>
                  <a:lnTo>
                    <a:pt x="109377" y="93862"/>
                  </a:lnTo>
                  <a:lnTo>
                    <a:pt x="112627" y="88165"/>
                  </a:lnTo>
                  <a:lnTo>
                    <a:pt x="115074" y="83272"/>
                  </a:lnTo>
                  <a:lnTo>
                    <a:pt x="116716" y="77542"/>
                  </a:lnTo>
                  <a:lnTo>
                    <a:pt x="118324" y="71845"/>
                  </a:lnTo>
                  <a:lnTo>
                    <a:pt x="119162" y="66115"/>
                  </a:lnTo>
                  <a:lnTo>
                    <a:pt x="119966" y="60418"/>
                  </a:lnTo>
                  <a:lnTo>
                    <a:pt x="119966" y="60418"/>
                  </a:lnTo>
                  <a:lnTo>
                    <a:pt x="119162" y="53884"/>
                  </a:lnTo>
                  <a:lnTo>
                    <a:pt x="118324" y="48154"/>
                  </a:lnTo>
                  <a:lnTo>
                    <a:pt x="116716" y="42457"/>
                  </a:lnTo>
                  <a:lnTo>
                    <a:pt x="115074" y="36727"/>
                  </a:lnTo>
                  <a:lnTo>
                    <a:pt x="112627" y="31834"/>
                  </a:lnTo>
                  <a:lnTo>
                    <a:pt x="109377" y="26942"/>
                  </a:lnTo>
                  <a:lnTo>
                    <a:pt x="106093" y="22049"/>
                  </a:lnTo>
                  <a:lnTo>
                    <a:pt x="102005" y="17961"/>
                  </a:lnTo>
                  <a:lnTo>
                    <a:pt x="97950" y="13873"/>
                  </a:lnTo>
                  <a:lnTo>
                    <a:pt x="93024" y="10622"/>
                  </a:lnTo>
                  <a:lnTo>
                    <a:pt x="88131" y="7372"/>
                  </a:lnTo>
                  <a:lnTo>
                    <a:pt x="83239" y="4925"/>
                  </a:lnTo>
                  <a:lnTo>
                    <a:pt x="77542" y="3283"/>
                  </a:lnTo>
                  <a:lnTo>
                    <a:pt x="71812" y="1641"/>
                  </a:lnTo>
                  <a:lnTo>
                    <a:pt x="66115" y="837"/>
                  </a:lnTo>
                  <a:lnTo>
                    <a:pt x="59581" y="0"/>
                  </a:lnTo>
                  <a:lnTo>
                    <a:pt x="59581" y="0"/>
                  </a:lnTo>
                  <a:lnTo>
                    <a:pt x="53850" y="837"/>
                  </a:lnTo>
                  <a:lnTo>
                    <a:pt x="48154" y="1641"/>
                  </a:lnTo>
                  <a:lnTo>
                    <a:pt x="42423" y="3283"/>
                  </a:lnTo>
                  <a:lnTo>
                    <a:pt x="36727" y="4925"/>
                  </a:lnTo>
                  <a:lnTo>
                    <a:pt x="30996" y="7372"/>
                  </a:lnTo>
                  <a:lnTo>
                    <a:pt x="26104" y="10622"/>
                  </a:lnTo>
                  <a:lnTo>
                    <a:pt x="22049" y="13873"/>
                  </a:lnTo>
                  <a:lnTo>
                    <a:pt x="17961" y="17961"/>
                  </a:lnTo>
                  <a:lnTo>
                    <a:pt x="13873" y="22049"/>
                  </a:lnTo>
                  <a:lnTo>
                    <a:pt x="10622" y="26942"/>
                  </a:lnTo>
                  <a:lnTo>
                    <a:pt x="7338" y="31834"/>
                  </a:lnTo>
                  <a:lnTo>
                    <a:pt x="4892" y="36727"/>
                  </a:lnTo>
                  <a:lnTo>
                    <a:pt x="2446" y="42457"/>
                  </a:lnTo>
                  <a:lnTo>
                    <a:pt x="1641" y="48154"/>
                  </a:lnTo>
                  <a:lnTo>
                    <a:pt x="804" y="53884"/>
                  </a:lnTo>
                  <a:lnTo>
                    <a:pt x="0" y="60418"/>
                  </a:lnTo>
                  <a:lnTo>
                    <a:pt x="0" y="60418"/>
                  </a:lnTo>
                  <a:lnTo>
                    <a:pt x="804" y="69399"/>
                  </a:lnTo>
                  <a:lnTo>
                    <a:pt x="3250" y="78380"/>
                  </a:lnTo>
                  <a:lnTo>
                    <a:pt x="6534" y="86523"/>
                  </a:lnTo>
                  <a:lnTo>
                    <a:pt x="10622" y="938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323025" y="4980625"/>
              <a:ext cx="88800" cy="88800"/>
            </a:xfrm>
            <a:custGeom>
              <a:pathLst>
                <a:path extrusionOk="0" fill="none" h="120000" w="120000">
                  <a:moveTo>
                    <a:pt x="107652" y="96148"/>
                  </a:moveTo>
                  <a:lnTo>
                    <a:pt x="107652" y="96148"/>
                  </a:lnTo>
                  <a:lnTo>
                    <a:pt x="111768" y="90413"/>
                  </a:lnTo>
                  <a:lnTo>
                    <a:pt x="115040" y="84644"/>
                  </a:lnTo>
                  <a:lnTo>
                    <a:pt x="117503" y="78065"/>
                  </a:lnTo>
                  <a:lnTo>
                    <a:pt x="119156" y="70677"/>
                  </a:lnTo>
                  <a:lnTo>
                    <a:pt x="119156" y="70677"/>
                  </a:lnTo>
                  <a:lnTo>
                    <a:pt x="119966" y="64942"/>
                  </a:lnTo>
                  <a:lnTo>
                    <a:pt x="119966" y="58363"/>
                  </a:lnTo>
                  <a:lnTo>
                    <a:pt x="119966" y="52594"/>
                  </a:lnTo>
                  <a:lnTo>
                    <a:pt x="118346" y="46859"/>
                  </a:lnTo>
                  <a:lnTo>
                    <a:pt x="116693" y="41090"/>
                  </a:lnTo>
                  <a:lnTo>
                    <a:pt x="115040" y="36165"/>
                  </a:lnTo>
                  <a:lnTo>
                    <a:pt x="112578" y="30430"/>
                  </a:lnTo>
                  <a:lnTo>
                    <a:pt x="109305" y="25504"/>
                  </a:lnTo>
                  <a:lnTo>
                    <a:pt x="105999" y="21388"/>
                  </a:lnTo>
                  <a:lnTo>
                    <a:pt x="101917" y="17272"/>
                  </a:lnTo>
                  <a:lnTo>
                    <a:pt x="97801" y="13157"/>
                  </a:lnTo>
                  <a:lnTo>
                    <a:pt x="92876" y="9884"/>
                  </a:lnTo>
                  <a:lnTo>
                    <a:pt x="87916" y="6612"/>
                  </a:lnTo>
                  <a:lnTo>
                    <a:pt x="82181" y="4115"/>
                  </a:lnTo>
                  <a:lnTo>
                    <a:pt x="76446" y="2496"/>
                  </a:lnTo>
                  <a:lnTo>
                    <a:pt x="70677" y="843"/>
                  </a:lnTo>
                  <a:lnTo>
                    <a:pt x="70677" y="843"/>
                  </a:lnTo>
                  <a:lnTo>
                    <a:pt x="64942" y="33"/>
                  </a:lnTo>
                  <a:lnTo>
                    <a:pt x="58363" y="33"/>
                  </a:lnTo>
                  <a:lnTo>
                    <a:pt x="52594" y="33"/>
                  </a:lnTo>
                  <a:lnTo>
                    <a:pt x="46859" y="843"/>
                  </a:lnTo>
                  <a:lnTo>
                    <a:pt x="41090" y="2496"/>
                  </a:lnTo>
                  <a:lnTo>
                    <a:pt x="36165" y="4959"/>
                  </a:lnTo>
                  <a:lnTo>
                    <a:pt x="30430" y="7421"/>
                  </a:lnTo>
                  <a:lnTo>
                    <a:pt x="25504" y="10694"/>
                  </a:lnTo>
                  <a:lnTo>
                    <a:pt x="21388" y="14000"/>
                  </a:lnTo>
                  <a:lnTo>
                    <a:pt x="17272" y="18116"/>
                  </a:lnTo>
                  <a:lnTo>
                    <a:pt x="13157" y="22198"/>
                  </a:lnTo>
                  <a:lnTo>
                    <a:pt x="9884" y="27123"/>
                  </a:lnTo>
                  <a:lnTo>
                    <a:pt x="6578" y="32083"/>
                  </a:lnTo>
                  <a:lnTo>
                    <a:pt x="4115" y="37008"/>
                  </a:lnTo>
                  <a:lnTo>
                    <a:pt x="2496" y="42743"/>
                  </a:lnTo>
                  <a:lnTo>
                    <a:pt x="843" y="49322"/>
                  </a:lnTo>
                  <a:lnTo>
                    <a:pt x="843" y="49322"/>
                  </a:lnTo>
                  <a:lnTo>
                    <a:pt x="33" y="55091"/>
                  </a:lnTo>
                  <a:lnTo>
                    <a:pt x="33" y="60826"/>
                  </a:lnTo>
                  <a:lnTo>
                    <a:pt x="33" y="67405"/>
                  </a:lnTo>
                  <a:lnTo>
                    <a:pt x="843" y="73140"/>
                  </a:lnTo>
                  <a:lnTo>
                    <a:pt x="2496" y="78909"/>
                  </a:lnTo>
                  <a:lnTo>
                    <a:pt x="4959" y="83834"/>
                  </a:lnTo>
                  <a:lnTo>
                    <a:pt x="7421" y="89569"/>
                  </a:lnTo>
                  <a:lnTo>
                    <a:pt x="10694" y="93685"/>
                  </a:lnTo>
                  <a:lnTo>
                    <a:pt x="14000" y="98611"/>
                  </a:lnTo>
                  <a:lnTo>
                    <a:pt x="18082" y="102727"/>
                  </a:lnTo>
                  <a:lnTo>
                    <a:pt x="22198" y="106842"/>
                  </a:lnTo>
                  <a:lnTo>
                    <a:pt x="27123" y="110115"/>
                  </a:lnTo>
                  <a:lnTo>
                    <a:pt x="32049" y="113421"/>
                  </a:lnTo>
                  <a:lnTo>
                    <a:pt x="36974" y="115884"/>
                  </a:lnTo>
                  <a:lnTo>
                    <a:pt x="42743" y="117503"/>
                  </a:lnTo>
                  <a:lnTo>
                    <a:pt x="49322" y="119156"/>
                  </a:lnTo>
                  <a:lnTo>
                    <a:pt x="49322" y="119156"/>
                  </a:lnTo>
                  <a:lnTo>
                    <a:pt x="57520" y="120000"/>
                  </a:lnTo>
                  <a:lnTo>
                    <a:pt x="66561" y="120000"/>
                  </a:lnTo>
                  <a:lnTo>
                    <a:pt x="74793" y="118346"/>
                  </a:lnTo>
                  <a:lnTo>
                    <a:pt x="82991" y="11588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233525" y="5255225"/>
              <a:ext cx="89400" cy="89400"/>
            </a:xfrm>
            <a:custGeom>
              <a:pathLst>
                <a:path extrusionOk="0" fill="none" h="120000" w="120000">
                  <a:moveTo>
                    <a:pt x="107735" y="23691"/>
                  </a:moveTo>
                  <a:lnTo>
                    <a:pt x="107735" y="23691"/>
                  </a:lnTo>
                  <a:lnTo>
                    <a:pt x="103647" y="19603"/>
                  </a:lnTo>
                  <a:lnTo>
                    <a:pt x="99592" y="15548"/>
                  </a:lnTo>
                  <a:lnTo>
                    <a:pt x="95504" y="11460"/>
                  </a:lnTo>
                  <a:lnTo>
                    <a:pt x="89773" y="8176"/>
                  </a:lnTo>
                  <a:lnTo>
                    <a:pt x="89773" y="8176"/>
                  </a:lnTo>
                  <a:lnTo>
                    <a:pt x="84881" y="5730"/>
                  </a:lnTo>
                  <a:lnTo>
                    <a:pt x="79184" y="3283"/>
                  </a:lnTo>
                  <a:lnTo>
                    <a:pt x="73454" y="1675"/>
                  </a:lnTo>
                  <a:lnTo>
                    <a:pt x="67757" y="837"/>
                  </a:lnTo>
                  <a:lnTo>
                    <a:pt x="62027" y="33"/>
                  </a:lnTo>
                  <a:lnTo>
                    <a:pt x="56330" y="837"/>
                  </a:lnTo>
                  <a:lnTo>
                    <a:pt x="50600" y="837"/>
                  </a:lnTo>
                  <a:lnTo>
                    <a:pt x="44903" y="2479"/>
                  </a:lnTo>
                  <a:lnTo>
                    <a:pt x="39173" y="4121"/>
                  </a:lnTo>
                  <a:lnTo>
                    <a:pt x="34280" y="6567"/>
                  </a:lnTo>
                  <a:lnTo>
                    <a:pt x="29388" y="9014"/>
                  </a:lnTo>
                  <a:lnTo>
                    <a:pt x="24495" y="12264"/>
                  </a:lnTo>
                  <a:lnTo>
                    <a:pt x="19603" y="16352"/>
                  </a:lnTo>
                  <a:lnTo>
                    <a:pt x="15515" y="20441"/>
                  </a:lnTo>
                  <a:lnTo>
                    <a:pt x="11426" y="24495"/>
                  </a:lnTo>
                  <a:lnTo>
                    <a:pt x="8176" y="30226"/>
                  </a:lnTo>
                  <a:lnTo>
                    <a:pt x="8176" y="30226"/>
                  </a:lnTo>
                  <a:lnTo>
                    <a:pt x="5730" y="35118"/>
                  </a:lnTo>
                  <a:lnTo>
                    <a:pt x="3283" y="40848"/>
                  </a:lnTo>
                  <a:lnTo>
                    <a:pt x="1641" y="46545"/>
                  </a:lnTo>
                  <a:lnTo>
                    <a:pt x="837" y="52275"/>
                  </a:lnTo>
                  <a:lnTo>
                    <a:pt x="0" y="57972"/>
                  </a:lnTo>
                  <a:lnTo>
                    <a:pt x="0" y="63669"/>
                  </a:lnTo>
                  <a:lnTo>
                    <a:pt x="837" y="69399"/>
                  </a:lnTo>
                  <a:lnTo>
                    <a:pt x="2446" y="75096"/>
                  </a:lnTo>
                  <a:lnTo>
                    <a:pt x="4088" y="80826"/>
                  </a:lnTo>
                  <a:lnTo>
                    <a:pt x="6534" y="85719"/>
                  </a:lnTo>
                  <a:lnTo>
                    <a:pt x="8980" y="91449"/>
                  </a:lnTo>
                  <a:lnTo>
                    <a:pt x="12264" y="95504"/>
                  </a:lnTo>
                  <a:lnTo>
                    <a:pt x="15515" y="100396"/>
                  </a:lnTo>
                  <a:lnTo>
                    <a:pt x="20407" y="104484"/>
                  </a:lnTo>
                  <a:lnTo>
                    <a:pt x="24495" y="108573"/>
                  </a:lnTo>
                  <a:lnTo>
                    <a:pt x="30192" y="111823"/>
                  </a:lnTo>
                  <a:lnTo>
                    <a:pt x="30192" y="111823"/>
                  </a:lnTo>
                  <a:lnTo>
                    <a:pt x="35118" y="114269"/>
                  </a:lnTo>
                  <a:lnTo>
                    <a:pt x="40815" y="116749"/>
                  </a:lnTo>
                  <a:lnTo>
                    <a:pt x="46545" y="118358"/>
                  </a:lnTo>
                  <a:lnTo>
                    <a:pt x="52242" y="119195"/>
                  </a:lnTo>
                  <a:lnTo>
                    <a:pt x="57972" y="120000"/>
                  </a:lnTo>
                  <a:lnTo>
                    <a:pt x="63669" y="120000"/>
                  </a:lnTo>
                  <a:lnTo>
                    <a:pt x="69399" y="119195"/>
                  </a:lnTo>
                  <a:lnTo>
                    <a:pt x="75096" y="117553"/>
                  </a:lnTo>
                  <a:lnTo>
                    <a:pt x="80793" y="115911"/>
                  </a:lnTo>
                  <a:lnTo>
                    <a:pt x="85719" y="114269"/>
                  </a:lnTo>
                  <a:lnTo>
                    <a:pt x="90611" y="111019"/>
                  </a:lnTo>
                  <a:lnTo>
                    <a:pt x="95504" y="107768"/>
                  </a:lnTo>
                  <a:lnTo>
                    <a:pt x="100396" y="104484"/>
                  </a:lnTo>
                  <a:lnTo>
                    <a:pt x="104484" y="100396"/>
                  </a:lnTo>
                  <a:lnTo>
                    <a:pt x="108573" y="95504"/>
                  </a:lnTo>
                  <a:lnTo>
                    <a:pt x="111823" y="90611"/>
                  </a:lnTo>
                  <a:lnTo>
                    <a:pt x="111823" y="90611"/>
                  </a:lnTo>
                  <a:lnTo>
                    <a:pt x="115911" y="80826"/>
                  </a:lnTo>
                  <a:lnTo>
                    <a:pt x="118358" y="71845"/>
                  </a:lnTo>
                  <a:lnTo>
                    <a:pt x="120000" y="62060"/>
                  </a:lnTo>
                  <a:lnTo>
                    <a:pt x="119162" y="5227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453325" y="5382475"/>
              <a:ext cx="88800" cy="88200"/>
            </a:xfrm>
            <a:custGeom>
              <a:pathLst>
                <a:path extrusionOk="0" fill="none" h="120000" w="120000">
                  <a:moveTo>
                    <a:pt x="46859" y="33"/>
                  </a:moveTo>
                  <a:lnTo>
                    <a:pt x="46859" y="33"/>
                  </a:lnTo>
                  <a:lnTo>
                    <a:pt x="40281" y="1698"/>
                  </a:lnTo>
                  <a:lnTo>
                    <a:pt x="33702" y="4992"/>
                  </a:lnTo>
                  <a:lnTo>
                    <a:pt x="27123" y="8321"/>
                  </a:lnTo>
                  <a:lnTo>
                    <a:pt x="21388" y="12431"/>
                  </a:lnTo>
                  <a:lnTo>
                    <a:pt x="21388" y="12431"/>
                  </a:lnTo>
                  <a:lnTo>
                    <a:pt x="16463" y="16575"/>
                  </a:lnTo>
                  <a:lnTo>
                    <a:pt x="13157" y="21534"/>
                  </a:lnTo>
                  <a:lnTo>
                    <a:pt x="9041" y="26493"/>
                  </a:lnTo>
                  <a:lnTo>
                    <a:pt x="6578" y="31452"/>
                  </a:lnTo>
                  <a:lnTo>
                    <a:pt x="4115" y="36444"/>
                  </a:lnTo>
                  <a:lnTo>
                    <a:pt x="2496" y="42219"/>
                  </a:lnTo>
                  <a:lnTo>
                    <a:pt x="843" y="48027"/>
                  </a:lnTo>
                  <a:lnTo>
                    <a:pt x="0" y="53801"/>
                  </a:lnTo>
                  <a:lnTo>
                    <a:pt x="0" y="59609"/>
                  </a:lnTo>
                  <a:lnTo>
                    <a:pt x="0" y="65383"/>
                  </a:lnTo>
                  <a:lnTo>
                    <a:pt x="843" y="71191"/>
                  </a:lnTo>
                  <a:lnTo>
                    <a:pt x="2496" y="76965"/>
                  </a:lnTo>
                  <a:lnTo>
                    <a:pt x="4115" y="81924"/>
                  </a:lnTo>
                  <a:lnTo>
                    <a:pt x="6578" y="87732"/>
                  </a:lnTo>
                  <a:lnTo>
                    <a:pt x="9884" y="92691"/>
                  </a:lnTo>
                  <a:lnTo>
                    <a:pt x="14000" y="97650"/>
                  </a:lnTo>
                  <a:lnTo>
                    <a:pt x="14000" y="97650"/>
                  </a:lnTo>
                  <a:lnTo>
                    <a:pt x="18082" y="102609"/>
                  </a:lnTo>
                  <a:lnTo>
                    <a:pt x="22198" y="106753"/>
                  </a:lnTo>
                  <a:lnTo>
                    <a:pt x="27123" y="110048"/>
                  </a:lnTo>
                  <a:lnTo>
                    <a:pt x="32049" y="112527"/>
                  </a:lnTo>
                  <a:lnTo>
                    <a:pt x="37818" y="115007"/>
                  </a:lnTo>
                  <a:lnTo>
                    <a:pt x="42743" y="117486"/>
                  </a:lnTo>
                  <a:lnTo>
                    <a:pt x="48479" y="118335"/>
                  </a:lnTo>
                  <a:lnTo>
                    <a:pt x="54247" y="119150"/>
                  </a:lnTo>
                  <a:lnTo>
                    <a:pt x="59983" y="119966"/>
                  </a:lnTo>
                  <a:lnTo>
                    <a:pt x="65752" y="119150"/>
                  </a:lnTo>
                  <a:lnTo>
                    <a:pt x="71487" y="118335"/>
                  </a:lnTo>
                  <a:lnTo>
                    <a:pt x="77256" y="116671"/>
                  </a:lnTo>
                  <a:lnTo>
                    <a:pt x="82991" y="115007"/>
                  </a:lnTo>
                  <a:lnTo>
                    <a:pt x="87916" y="112527"/>
                  </a:lnTo>
                  <a:lnTo>
                    <a:pt x="93685" y="109232"/>
                  </a:lnTo>
                  <a:lnTo>
                    <a:pt x="98611" y="105904"/>
                  </a:lnTo>
                  <a:lnTo>
                    <a:pt x="98611" y="105904"/>
                  </a:lnTo>
                  <a:lnTo>
                    <a:pt x="102727" y="101794"/>
                  </a:lnTo>
                  <a:lnTo>
                    <a:pt x="106842" y="96835"/>
                  </a:lnTo>
                  <a:lnTo>
                    <a:pt x="110115" y="91842"/>
                  </a:lnTo>
                  <a:lnTo>
                    <a:pt x="113387" y="86883"/>
                  </a:lnTo>
                  <a:lnTo>
                    <a:pt x="115884" y="81924"/>
                  </a:lnTo>
                  <a:lnTo>
                    <a:pt x="117503" y="76150"/>
                  </a:lnTo>
                  <a:lnTo>
                    <a:pt x="119156" y="70342"/>
                  </a:lnTo>
                  <a:lnTo>
                    <a:pt x="119966" y="64568"/>
                  </a:lnTo>
                  <a:lnTo>
                    <a:pt x="119966" y="58760"/>
                  </a:lnTo>
                  <a:lnTo>
                    <a:pt x="119966" y="52986"/>
                  </a:lnTo>
                  <a:lnTo>
                    <a:pt x="119156" y="47178"/>
                  </a:lnTo>
                  <a:lnTo>
                    <a:pt x="117503" y="41403"/>
                  </a:lnTo>
                  <a:lnTo>
                    <a:pt x="115040" y="35595"/>
                  </a:lnTo>
                  <a:lnTo>
                    <a:pt x="112578" y="30636"/>
                  </a:lnTo>
                  <a:lnTo>
                    <a:pt x="110115" y="25677"/>
                  </a:lnTo>
                  <a:lnTo>
                    <a:pt x="105999" y="20718"/>
                  </a:lnTo>
                  <a:lnTo>
                    <a:pt x="105999" y="20718"/>
                  </a:lnTo>
                  <a:lnTo>
                    <a:pt x="100264" y="14095"/>
                  </a:lnTo>
                  <a:lnTo>
                    <a:pt x="92876" y="8321"/>
                  </a:lnTo>
                  <a:lnTo>
                    <a:pt x="85454" y="4177"/>
                  </a:lnTo>
                  <a:lnTo>
                    <a:pt x="78065" y="169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682875" y="5188875"/>
              <a:ext cx="88800" cy="89400"/>
            </a:xfrm>
            <a:custGeom>
              <a:pathLst>
                <a:path extrusionOk="0" fill="none" h="120000" w="120000">
                  <a:moveTo>
                    <a:pt x="0" y="67757"/>
                  </a:moveTo>
                  <a:lnTo>
                    <a:pt x="0" y="67757"/>
                  </a:lnTo>
                  <a:lnTo>
                    <a:pt x="843" y="74258"/>
                  </a:lnTo>
                  <a:lnTo>
                    <a:pt x="3306" y="80793"/>
                  </a:lnTo>
                  <a:lnTo>
                    <a:pt x="3306" y="80793"/>
                  </a:lnTo>
                  <a:lnTo>
                    <a:pt x="5768" y="85685"/>
                  </a:lnTo>
                  <a:lnTo>
                    <a:pt x="8231" y="91415"/>
                  </a:lnTo>
                  <a:lnTo>
                    <a:pt x="11504" y="96308"/>
                  </a:lnTo>
                  <a:lnTo>
                    <a:pt x="15619" y="100396"/>
                  </a:lnTo>
                  <a:lnTo>
                    <a:pt x="19735" y="104484"/>
                  </a:lnTo>
                  <a:lnTo>
                    <a:pt x="23851" y="108539"/>
                  </a:lnTo>
                  <a:lnTo>
                    <a:pt x="28777" y="111823"/>
                  </a:lnTo>
                  <a:lnTo>
                    <a:pt x="33702" y="114269"/>
                  </a:lnTo>
                  <a:lnTo>
                    <a:pt x="39437" y="116716"/>
                  </a:lnTo>
                  <a:lnTo>
                    <a:pt x="45206" y="118358"/>
                  </a:lnTo>
                  <a:lnTo>
                    <a:pt x="50941" y="119162"/>
                  </a:lnTo>
                  <a:lnTo>
                    <a:pt x="56710" y="119966"/>
                  </a:lnTo>
                  <a:lnTo>
                    <a:pt x="62445" y="119966"/>
                  </a:lnTo>
                  <a:lnTo>
                    <a:pt x="68214" y="119162"/>
                  </a:lnTo>
                  <a:lnTo>
                    <a:pt x="73949" y="118358"/>
                  </a:lnTo>
                  <a:lnTo>
                    <a:pt x="79718" y="115911"/>
                  </a:lnTo>
                  <a:lnTo>
                    <a:pt x="79718" y="115911"/>
                  </a:lnTo>
                  <a:lnTo>
                    <a:pt x="85454" y="114269"/>
                  </a:lnTo>
                  <a:lnTo>
                    <a:pt x="91222" y="110985"/>
                  </a:lnTo>
                  <a:lnTo>
                    <a:pt x="96148" y="107735"/>
                  </a:lnTo>
                  <a:lnTo>
                    <a:pt x="100264" y="103647"/>
                  </a:lnTo>
                  <a:lnTo>
                    <a:pt x="104346" y="99558"/>
                  </a:lnTo>
                  <a:lnTo>
                    <a:pt x="108462" y="95504"/>
                  </a:lnTo>
                  <a:lnTo>
                    <a:pt x="110924" y="90611"/>
                  </a:lnTo>
                  <a:lnTo>
                    <a:pt x="114231" y="85685"/>
                  </a:lnTo>
                  <a:lnTo>
                    <a:pt x="115850" y="79988"/>
                  </a:lnTo>
                  <a:lnTo>
                    <a:pt x="117503" y="74258"/>
                  </a:lnTo>
                  <a:lnTo>
                    <a:pt x="119156" y="69366"/>
                  </a:lnTo>
                  <a:lnTo>
                    <a:pt x="119966" y="62831"/>
                  </a:lnTo>
                  <a:lnTo>
                    <a:pt x="119966" y="57134"/>
                  </a:lnTo>
                  <a:lnTo>
                    <a:pt x="119156" y="51404"/>
                  </a:lnTo>
                  <a:lnTo>
                    <a:pt x="118313" y="45707"/>
                  </a:lnTo>
                  <a:lnTo>
                    <a:pt x="115850" y="40011"/>
                  </a:lnTo>
                  <a:lnTo>
                    <a:pt x="115850" y="40011"/>
                  </a:lnTo>
                  <a:lnTo>
                    <a:pt x="113387" y="34280"/>
                  </a:lnTo>
                  <a:lnTo>
                    <a:pt x="110924" y="28584"/>
                  </a:lnTo>
                  <a:lnTo>
                    <a:pt x="107652" y="23658"/>
                  </a:lnTo>
                  <a:lnTo>
                    <a:pt x="103536" y="19603"/>
                  </a:lnTo>
                  <a:lnTo>
                    <a:pt x="99420" y="15515"/>
                  </a:lnTo>
                  <a:lnTo>
                    <a:pt x="95305" y="11426"/>
                  </a:lnTo>
                  <a:lnTo>
                    <a:pt x="90379" y="8980"/>
                  </a:lnTo>
                  <a:lnTo>
                    <a:pt x="85454" y="5730"/>
                  </a:lnTo>
                  <a:lnTo>
                    <a:pt x="79718" y="4088"/>
                  </a:lnTo>
                  <a:lnTo>
                    <a:pt x="73949" y="2446"/>
                  </a:lnTo>
                  <a:lnTo>
                    <a:pt x="68214" y="804"/>
                  </a:lnTo>
                  <a:lnTo>
                    <a:pt x="62445" y="804"/>
                  </a:lnTo>
                  <a:lnTo>
                    <a:pt x="56710" y="0"/>
                  </a:lnTo>
                  <a:lnTo>
                    <a:pt x="50941" y="804"/>
                  </a:lnTo>
                  <a:lnTo>
                    <a:pt x="45206" y="2446"/>
                  </a:lnTo>
                  <a:lnTo>
                    <a:pt x="39437" y="4088"/>
                  </a:lnTo>
                  <a:lnTo>
                    <a:pt x="39437" y="4088"/>
                  </a:lnTo>
                  <a:lnTo>
                    <a:pt x="32859" y="6534"/>
                  </a:lnTo>
                  <a:lnTo>
                    <a:pt x="27123" y="9784"/>
                  </a:lnTo>
                  <a:lnTo>
                    <a:pt x="22198" y="13068"/>
                  </a:lnTo>
                  <a:lnTo>
                    <a:pt x="17272" y="17157"/>
                  </a:lnTo>
                  <a:lnTo>
                    <a:pt x="13157" y="22049"/>
                  </a:lnTo>
                  <a:lnTo>
                    <a:pt x="9884" y="26942"/>
                  </a:lnTo>
                  <a:lnTo>
                    <a:pt x="6578" y="31834"/>
                  </a:lnTo>
                  <a:lnTo>
                    <a:pt x="4115" y="3753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411925" y="5110925"/>
              <a:ext cx="188700" cy="189300"/>
            </a:xfrm>
            <a:custGeom>
              <a:pathLst>
                <a:path extrusionOk="0" fill="none" h="120000" w="120000">
                  <a:moveTo>
                    <a:pt x="0" y="59809"/>
                  </a:moveTo>
                  <a:lnTo>
                    <a:pt x="0" y="59809"/>
                  </a:lnTo>
                  <a:lnTo>
                    <a:pt x="397" y="54012"/>
                  </a:lnTo>
                  <a:lnTo>
                    <a:pt x="1160" y="47851"/>
                  </a:lnTo>
                  <a:lnTo>
                    <a:pt x="2717" y="42053"/>
                  </a:lnTo>
                  <a:lnTo>
                    <a:pt x="4656" y="36652"/>
                  </a:lnTo>
                  <a:lnTo>
                    <a:pt x="7357" y="31251"/>
                  </a:lnTo>
                  <a:lnTo>
                    <a:pt x="10456" y="26626"/>
                  </a:lnTo>
                  <a:lnTo>
                    <a:pt x="13937" y="22001"/>
                  </a:lnTo>
                  <a:lnTo>
                    <a:pt x="17814" y="17756"/>
                  </a:lnTo>
                  <a:lnTo>
                    <a:pt x="22073" y="13891"/>
                  </a:lnTo>
                  <a:lnTo>
                    <a:pt x="26317" y="10422"/>
                  </a:lnTo>
                  <a:lnTo>
                    <a:pt x="31354" y="7333"/>
                  </a:lnTo>
                  <a:lnTo>
                    <a:pt x="36773" y="4640"/>
                  </a:lnTo>
                  <a:lnTo>
                    <a:pt x="42193" y="2708"/>
                  </a:lnTo>
                  <a:lnTo>
                    <a:pt x="47993" y="1172"/>
                  </a:lnTo>
                  <a:lnTo>
                    <a:pt x="53810" y="395"/>
                  </a:lnTo>
                  <a:lnTo>
                    <a:pt x="59992" y="15"/>
                  </a:lnTo>
                  <a:lnTo>
                    <a:pt x="59992" y="15"/>
                  </a:lnTo>
                  <a:lnTo>
                    <a:pt x="66189" y="395"/>
                  </a:lnTo>
                  <a:lnTo>
                    <a:pt x="72387" y="1172"/>
                  </a:lnTo>
                  <a:lnTo>
                    <a:pt x="77806" y="2708"/>
                  </a:lnTo>
                  <a:lnTo>
                    <a:pt x="83607" y="4640"/>
                  </a:lnTo>
                  <a:lnTo>
                    <a:pt x="88645" y="7333"/>
                  </a:lnTo>
                  <a:lnTo>
                    <a:pt x="93667" y="10422"/>
                  </a:lnTo>
                  <a:lnTo>
                    <a:pt x="98307" y="13891"/>
                  </a:lnTo>
                  <a:lnTo>
                    <a:pt x="102566" y="17756"/>
                  </a:lnTo>
                  <a:lnTo>
                    <a:pt x="106444" y="22001"/>
                  </a:lnTo>
                  <a:lnTo>
                    <a:pt x="109924" y="26626"/>
                  </a:lnTo>
                  <a:lnTo>
                    <a:pt x="113023" y="31251"/>
                  </a:lnTo>
                  <a:lnTo>
                    <a:pt x="115343" y="36652"/>
                  </a:lnTo>
                  <a:lnTo>
                    <a:pt x="117663" y="42053"/>
                  </a:lnTo>
                  <a:lnTo>
                    <a:pt x="118823" y="47851"/>
                  </a:lnTo>
                  <a:lnTo>
                    <a:pt x="119984" y="54012"/>
                  </a:lnTo>
                  <a:lnTo>
                    <a:pt x="119984" y="59809"/>
                  </a:lnTo>
                  <a:lnTo>
                    <a:pt x="119984" y="59809"/>
                  </a:lnTo>
                  <a:lnTo>
                    <a:pt x="119984" y="65971"/>
                  </a:lnTo>
                  <a:lnTo>
                    <a:pt x="118823" y="72148"/>
                  </a:lnTo>
                  <a:lnTo>
                    <a:pt x="117663" y="77930"/>
                  </a:lnTo>
                  <a:lnTo>
                    <a:pt x="115343" y="83331"/>
                  </a:lnTo>
                  <a:lnTo>
                    <a:pt x="113023" y="88352"/>
                  </a:lnTo>
                  <a:lnTo>
                    <a:pt x="109924" y="93373"/>
                  </a:lnTo>
                  <a:lnTo>
                    <a:pt x="106444" y="97998"/>
                  </a:lnTo>
                  <a:lnTo>
                    <a:pt x="102566" y="102243"/>
                  </a:lnTo>
                  <a:lnTo>
                    <a:pt x="98307" y="106092"/>
                  </a:lnTo>
                  <a:lnTo>
                    <a:pt x="93667" y="109561"/>
                  </a:lnTo>
                  <a:lnTo>
                    <a:pt x="88645" y="112650"/>
                  </a:lnTo>
                  <a:lnTo>
                    <a:pt x="83607" y="114963"/>
                  </a:lnTo>
                  <a:lnTo>
                    <a:pt x="77806" y="117291"/>
                  </a:lnTo>
                  <a:lnTo>
                    <a:pt x="72387" y="118447"/>
                  </a:lnTo>
                  <a:lnTo>
                    <a:pt x="66189" y="119604"/>
                  </a:lnTo>
                  <a:lnTo>
                    <a:pt x="59992" y="119984"/>
                  </a:lnTo>
                  <a:lnTo>
                    <a:pt x="59992" y="119984"/>
                  </a:lnTo>
                  <a:lnTo>
                    <a:pt x="53810" y="119604"/>
                  </a:lnTo>
                  <a:lnTo>
                    <a:pt x="47993" y="118447"/>
                  </a:lnTo>
                  <a:lnTo>
                    <a:pt x="42193" y="117291"/>
                  </a:lnTo>
                  <a:lnTo>
                    <a:pt x="36773" y="114963"/>
                  </a:lnTo>
                  <a:lnTo>
                    <a:pt x="31354" y="112650"/>
                  </a:lnTo>
                  <a:lnTo>
                    <a:pt x="26317" y="109561"/>
                  </a:lnTo>
                  <a:lnTo>
                    <a:pt x="22073" y="106092"/>
                  </a:lnTo>
                  <a:lnTo>
                    <a:pt x="17814" y="102243"/>
                  </a:lnTo>
                  <a:lnTo>
                    <a:pt x="13937" y="97998"/>
                  </a:lnTo>
                  <a:lnTo>
                    <a:pt x="10456" y="93373"/>
                  </a:lnTo>
                  <a:lnTo>
                    <a:pt x="7357" y="88352"/>
                  </a:lnTo>
                  <a:lnTo>
                    <a:pt x="4656" y="83331"/>
                  </a:lnTo>
                  <a:lnTo>
                    <a:pt x="2717" y="77930"/>
                  </a:lnTo>
                  <a:lnTo>
                    <a:pt x="1160" y="72148"/>
                  </a:lnTo>
                  <a:lnTo>
                    <a:pt x="397" y="65971"/>
                  </a:lnTo>
                  <a:lnTo>
                    <a:pt x="0" y="59809"/>
                  </a:lnTo>
                  <a:lnTo>
                    <a:pt x="0" y="598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367475" y="5025075"/>
              <a:ext cx="81600" cy="105900"/>
            </a:xfrm>
            <a:custGeom>
              <a:pathLst>
                <a:path extrusionOk="0" fill="none" h="120000" w="120000">
                  <a:moveTo>
                    <a:pt x="0" y="28"/>
                  </a:moveTo>
                  <a:lnTo>
                    <a:pt x="120000" y="11997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567800" y="4999500"/>
              <a:ext cx="115200" cy="13410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19973" y="2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600075" y="5217475"/>
              <a:ext cx="127200" cy="16500"/>
            </a:xfrm>
            <a:custGeom>
              <a:pathLst>
                <a:path extrusionOk="0" fill="none" h="120000" w="120000">
                  <a:moveTo>
                    <a:pt x="119976" y="119817"/>
                  </a:moveTo>
                  <a:lnTo>
                    <a:pt x="0" y="18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97775" y="5299675"/>
              <a:ext cx="4800" cy="12660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19387" y="2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277975" y="5241825"/>
              <a:ext cx="141300" cy="58500"/>
            </a:xfrm>
            <a:custGeom>
              <a:pathLst>
                <a:path extrusionOk="0" fill="none" h="120000" w="120000">
                  <a:moveTo>
                    <a:pt x="0" y="119948"/>
                  </a:moveTo>
                  <a:lnTo>
                    <a:pt x="119999" y="5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/>
        </p:nvSpPr>
        <p:spPr>
          <a:xfrm>
            <a:off x="1959825" y="1320825"/>
            <a:ext cx="667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¡Gracias!</a:t>
            </a:r>
            <a:endParaRPr sz="60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7" name="Shape 487"/>
          <p:cNvSpPr txBox="1"/>
          <p:nvPr/>
        </p:nvSpPr>
        <p:spPr>
          <a:xfrm>
            <a:off x="2645625" y="2368050"/>
            <a:ext cx="30291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¿Alguna pregunta?</a:t>
            </a:r>
            <a:endParaRPr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Shape 48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6401825" y="342400"/>
            <a:ext cx="2054896" cy="3921828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76A5A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6533550" y="883200"/>
            <a:ext cx="1767600" cy="283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269" y="1451525"/>
            <a:ext cx="1616133" cy="17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/>
          <p:nvPr/>
        </p:nvSpPr>
        <p:spPr>
          <a:xfrm>
            <a:off x="510900" y="3212776"/>
            <a:ext cx="17103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8700"/>
                </a:solidFill>
              </a:rPr>
              <a:t>😉</a:t>
            </a:r>
            <a:endParaRPr sz="9600">
              <a:solidFill>
                <a:srgbClr val="FF87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4469950" y="860949"/>
            <a:ext cx="4269600" cy="3324000"/>
          </a:xfrm>
          <a:custGeom>
            <a:pathLst>
              <a:path extrusionOk="0" h="120000" w="120000">
                <a:moveTo>
                  <a:pt x="60028" y="2480"/>
                </a:moveTo>
                <a:lnTo>
                  <a:pt x="60142" y="2553"/>
                </a:lnTo>
                <a:lnTo>
                  <a:pt x="60312" y="2626"/>
                </a:lnTo>
                <a:lnTo>
                  <a:pt x="60369" y="2844"/>
                </a:lnTo>
                <a:lnTo>
                  <a:pt x="60425" y="2990"/>
                </a:lnTo>
                <a:lnTo>
                  <a:pt x="60369" y="3209"/>
                </a:lnTo>
                <a:lnTo>
                  <a:pt x="60312" y="3428"/>
                </a:lnTo>
                <a:lnTo>
                  <a:pt x="60142" y="3501"/>
                </a:lnTo>
                <a:lnTo>
                  <a:pt x="60028" y="3574"/>
                </a:lnTo>
                <a:lnTo>
                  <a:pt x="59858" y="3501"/>
                </a:lnTo>
                <a:lnTo>
                  <a:pt x="59687" y="3428"/>
                </a:lnTo>
                <a:lnTo>
                  <a:pt x="59631" y="3209"/>
                </a:lnTo>
                <a:lnTo>
                  <a:pt x="59574" y="2990"/>
                </a:lnTo>
                <a:lnTo>
                  <a:pt x="59631" y="2844"/>
                </a:lnTo>
                <a:lnTo>
                  <a:pt x="59687" y="2626"/>
                </a:lnTo>
                <a:lnTo>
                  <a:pt x="59858" y="2553"/>
                </a:lnTo>
                <a:lnTo>
                  <a:pt x="60028" y="2480"/>
                </a:lnTo>
                <a:close/>
                <a:moveTo>
                  <a:pt x="115058" y="6346"/>
                </a:moveTo>
                <a:lnTo>
                  <a:pt x="115115" y="6419"/>
                </a:lnTo>
                <a:lnTo>
                  <a:pt x="115115" y="96292"/>
                </a:lnTo>
                <a:lnTo>
                  <a:pt x="4941" y="96292"/>
                </a:lnTo>
                <a:lnTo>
                  <a:pt x="4941" y="6419"/>
                </a:lnTo>
                <a:lnTo>
                  <a:pt x="4941" y="6346"/>
                </a:lnTo>
                <a:close/>
                <a:moveTo>
                  <a:pt x="2953" y="0"/>
                </a:moveTo>
                <a:lnTo>
                  <a:pt x="2669" y="73"/>
                </a:lnTo>
                <a:lnTo>
                  <a:pt x="2044" y="364"/>
                </a:lnTo>
                <a:lnTo>
                  <a:pt x="1477" y="729"/>
                </a:lnTo>
                <a:lnTo>
                  <a:pt x="966" y="1240"/>
                </a:lnTo>
                <a:lnTo>
                  <a:pt x="568" y="1896"/>
                </a:lnTo>
                <a:lnTo>
                  <a:pt x="227" y="2626"/>
                </a:lnTo>
                <a:lnTo>
                  <a:pt x="57" y="3428"/>
                </a:lnTo>
                <a:lnTo>
                  <a:pt x="0" y="3866"/>
                </a:lnTo>
                <a:lnTo>
                  <a:pt x="0" y="4303"/>
                </a:lnTo>
                <a:lnTo>
                  <a:pt x="0" y="98407"/>
                </a:lnTo>
                <a:lnTo>
                  <a:pt x="0" y="98844"/>
                </a:lnTo>
                <a:lnTo>
                  <a:pt x="57" y="99209"/>
                </a:lnTo>
                <a:lnTo>
                  <a:pt x="227" y="100011"/>
                </a:lnTo>
                <a:lnTo>
                  <a:pt x="568" y="100741"/>
                </a:lnTo>
                <a:lnTo>
                  <a:pt x="966" y="101397"/>
                </a:lnTo>
                <a:lnTo>
                  <a:pt x="1477" y="101908"/>
                </a:lnTo>
                <a:lnTo>
                  <a:pt x="2044" y="102346"/>
                </a:lnTo>
                <a:lnTo>
                  <a:pt x="2669" y="102564"/>
                </a:lnTo>
                <a:lnTo>
                  <a:pt x="2953" y="102638"/>
                </a:lnTo>
                <a:lnTo>
                  <a:pt x="117046" y="102638"/>
                </a:lnTo>
                <a:lnTo>
                  <a:pt x="117387" y="102564"/>
                </a:lnTo>
                <a:lnTo>
                  <a:pt x="118012" y="102346"/>
                </a:lnTo>
                <a:lnTo>
                  <a:pt x="118580" y="101908"/>
                </a:lnTo>
                <a:lnTo>
                  <a:pt x="119034" y="101397"/>
                </a:lnTo>
                <a:lnTo>
                  <a:pt x="119431" y="100741"/>
                </a:lnTo>
                <a:lnTo>
                  <a:pt x="119772" y="100011"/>
                </a:lnTo>
                <a:lnTo>
                  <a:pt x="119943" y="99209"/>
                </a:lnTo>
                <a:lnTo>
                  <a:pt x="120000" y="98844"/>
                </a:lnTo>
                <a:lnTo>
                  <a:pt x="120000" y="98407"/>
                </a:lnTo>
                <a:lnTo>
                  <a:pt x="120000" y="4303"/>
                </a:lnTo>
                <a:lnTo>
                  <a:pt x="120000" y="3866"/>
                </a:lnTo>
                <a:lnTo>
                  <a:pt x="119943" y="3428"/>
                </a:lnTo>
                <a:lnTo>
                  <a:pt x="119772" y="2626"/>
                </a:lnTo>
                <a:lnTo>
                  <a:pt x="119431" y="1896"/>
                </a:lnTo>
                <a:lnTo>
                  <a:pt x="119034" y="1240"/>
                </a:lnTo>
                <a:lnTo>
                  <a:pt x="118580" y="729"/>
                </a:lnTo>
                <a:lnTo>
                  <a:pt x="118012" y="364"/>
                </a:lnTo>
                <a:lnTo>
                  <a:pt x="117387" y="73"/>
                </a:lnTo>
                <a:lnTo>
                  <a:pt x="117046" y="0"/>
                </a:lnTo>
                <a:close/>
                <a:moveTo>
                  <a:pt x="46285" y="102857"/>
                </a:moveTo>
                <a:lnTo>
                  <a:pt x="46057" y="106358"/>
                </a:lnTo>
                <a:lnTo>
                  <a:pt x="45774" y="109932"/>
                </a:lnTo>
                <a:lnTo>
                  <a:pt x="45490" y="113142"/>
                </a:lnTo>
                <a:lnTo>
                  <a:pt x="45149" y="115403"/>
                </a:lnTo>
                <a:lnTo>
                  <a:pt x="44979" y="116279"/>
                </a:lnTo>
                <a:lnTo>
                  <a:pt x="44865" y="116863"/>
                </a:lnTo>
                <a:lnTo>
                  <a:pt x="44694" y="117300"/>
                </a:lnTo>
                <a:lnTo>
                  <a:pt x="44525" y="117519"/>
                </a:lnTo>
                <a:lnTo>
                  <a:pt x="44070" y="117665"/>
                </a:lnTo>
                <a:lnTo>
                  <a:pt x="43331" y="117884"/>
                </a:lnTo>
                <a:lnTo>
                  <a:pt x="41571" y="118249"/>
                </a:lnTo>
                <a:lnTo>
                  <a:pt x="40208" y="118540"/>
                </a:lnTo>
                <a:lnTo>
                  <a:pt x="39697" y="118686"/>
                </a:lnTo>
                <a:lnTo>
                  <a:pt x="39413" y="118759"/>
                </a:lnTo>
                <a:lnTo>
                  <a:pt x="39356" y="118832"/>
                </a:lnTo>
                <a:lnTo>
                  <a:pt x="39356" y="119052"/>
                </a:lnTo>
                <a:lnTo>
                  <a:pt x="39413" y="119124"/>
                </a:lnTo>
                <a:lnTo>
                  <a:pt x="39810" y="119197"/>
                </a:lnTo>
                <a:lnTo>
                  <a:pt x="40492" y="119270"/>
                </a:lnTo>
                <a:lnTo>
                  <a:pt x="42991" y="119343"/>
                </a:lnTo>
                <a:lnTo>
                  <a:pt x="46910" y="119416"/>
                </a:lnTo>
                <a:lnTo>
                  <a:pt x="72863" y="119416"/>
                </a:lnTo>
                <a:lnTo>
                  <a:pt x="76724" y="119343"/>
                </a:lnTo>
                <a:lnTo>
                  <a:pt x="79223" y="119270"/>
                </a:lnTo>
                <a:lnTo>
                  <a:pt x="79962" y="119197"/>
                </a:lnTo>
                <a:lnTo>
                  <a:pt x="80360" y="119124"/>
                </a:lnTo>
                <a:lnTo>
                  <a:pt x="80416" y="119052"/>
                </a:lnTo>
                <a:lnTo>
                  <a:pt x="80416" y="118832"/>
                </a:lnTo>
                <a:lnTo>
                  <a:pt x="80360" y="118759"/>
                </a:lnTo>
                <a:lnTo>
                  <a:pt x="80075" y="118686"/>
                </a:lnTo>
                <a:lnTo>
                  <a:pt x="79564" y="118540"/>
                </a:lnTo>
                <a:lnTo>
                  <a:pt x="78201" y="118249"/>
                </a:lnTo>
                <a:lnTo>
                  <a:pt x="76441" y="117884"/>
                </a:lnTo>
                <a:lnTo>
                  <a:pt x="75703" y="117665"/>
                </a:lnTo>
                <a:lnTo>
                  <a:pt x="75248" y="117519"/>
                </a:lnTo>
                <a:lnTo>
                  <a:pt x="75078" y="117300"/>
                </a:lnTo>
                <a:lnTo>
                  <a:pt x="74907" y="116863"/>
                </a:lnTo>
                <a:lnTo>
                  <a:pt x="74737" y="116279"/>
                </a:lnTo>
                <a:lnTo>
                  <a:pt x="74624" y="115403"/>
                </a:lnTo>
                <a:lnTo>
                  <a:pt x="74282" y="113142"/>
                </a:lnTo>
                <a:lnTo>
                  <a:pt x="73942" y="109932"/>
                </a:lnTo>
                <a:lnTo>
                  <a:pt x="73658" y="106358"/>
                </a:lnTo>
                <a:lnTo>
                  <a:pt x="73488" y="102857"/>
                </a:lnTo>
                <a:close/>
                <a:moveTo>
                  <a:pt x="39697" y="119343"/>
                </a:moveTo>
                <a:lnTo>
                  <a:pt x="39697" y="119416"/>
                </a:lnTo>
                <a:lnTo>
                  <a:pt x="39697" y="119707"/>
                </a:lnTo>
                <a:lnTo>
                  <a:pt x="39754" y="119780"/>
                </a:lnTo>
                <a:lnTo>
                  <a:pt x="40832" y="119853"/>
                </a:lnTo>
                <a:lnTo>
                  <a:pt x="43900" y="119926"/>
                </a:lnTo>
                <a:lnTo>
                  <a:pt x="52191" y="120000"/>
                </a:lnTo>
                <a:lnTo>
                  <a:pt x="67581" y="120000"/>
                </a:lnTo>
                <a:lnTo>
                  <a:pt x="75816" y="119926"/>
                </a:lnTo>
                <a:lnTo>
                  <a:pt x="78940" y="119853"/>
                </a:lnTo>
                <a:lnTo>
                  <a:pt x="80019" y="119780"/>
                </a:lnTo>
                <a:lnTo>
                  <a:pt x="80075" y="119707"/>
                </a:lnTo>
                <a:lnTo>
                  <a:pt x="80075" y="119416"/>
                </a:lnTo>
                <a:lnTo>
                  <a:pt x="80019" y="119343"/>
                </a:lnTo>
                <a:lnTo>
                  <a:pt x="78712" y="119416"/>
                </a:lnTo>
                <a:lnTo>
                  <a:pt x="76327" y="119489"/>
                </a:lnTo>
                <a:lnTo>
                  <a:pt x="67638" y="119562"/>
                </a:lnTo>
                <a:lnTo>
                  <a:pt x="52134" y="119562"/>
                </a:lnTo>
                <a:lnTo>
                  <a:pt x="43445" y="119489"/>
                </a:lnTo>
                <a:lnTo>
                  <a:pt x="41060" y="119416"/>
                </a:lnTo>
                <a:lnTo>
                  <a:pt x="39754" y="119343"/>
                </a:lnTo>
                <a:close/>
              </a:path>
            </a:pathLst>
          </a:cu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4648625" y="1037471"/>
            <a:ext cx="39123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000"/>
              <a:buFont typeface="Roboto Condensed"/>
              <a:buNone/>
            </a:pPr>
            <a:r>
              <a:t/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05" name="Shape 205"/>
          <p:cNvSpPr txBox="1"/>
          <p:nvPr>
            <p:ph idx="4294967295" type="body"/>
          </p:nvPr>
        </p:nvSpPr>
        <p:spPr>
          <a:xfrm>
            <a:off x="871150" y="1037475"/>
            <a:ext cx="26532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None/>
            </a:pPr>
            <a:r>
              <a:rPr b="1" lang="en" sz="3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¿De qué vamos a hablar hoy?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" y="1619527"/>
            <a:ext cx="4883000" cy="35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4542475" y="986775"/>
            <a:ext cx="4116300" cy="27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FF9900"/>
                </a:solidFill>
                <a:latin typeface="Dosis"/>
                <a:ea typeface="Dosis"/>
                <a:cs typeface="Dosis"/>
                <a:sym typeface="Dosis"/>
              </a:rPr>
              <a:t>iDempiere</a:t>
            </a:r>
            <a:endParaRPr b="1" sz="1200">
              <a:latin typeface="Dosis"/>
              <a:ea typeface="Dosis"/>
              <a:cs typeface="Dosis"/>
              <a:sym typeface="Dosis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Dosis"/>
              <a:buAutoNum type="arabicPeriod"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¿Qué es iDempiere?</a:t>
            </a:r>
            <a:endParaRPr b="1" sz="12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Dosis"/>
              <a:buAutoNum type="arabicPeriod"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Descripción de la instalación</a:t>
            </a:r>
            <a:endParaRPr sz="10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Dosis"/>
              <a:buAutoNum type="arabicPeriod"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Funcionalidades</a:t>
            </a:r>
            <a:endParaRPr sz="10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Dosis"/>
              <a:buAutoNum type="arabicPeriod"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Ventajas e inconvenientes</a:t>
            </a:r>
            <a:endParaRPr b="1" sz="12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Dosis"/>
              <a:buAutoNum type="arabicPeriod"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Empresas que lo han implantado</a:t>
            </a:r>
            <a:endParaRPr b="1" sz="1200">
              <a:latin typeface="Dosis"/>
              <a:ea typeface="Dosis"/>
              <a:cs typeface="Dosis"/>
              <a:sym typeface="Dosis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Dosis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Caso practico</a:t>
            </a:r>
            <a:endParaRPr b="1" sz="12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6550" lvl="0" marL="13716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Dosis"/>
              <a:buAutoNum type="arabicPeriod"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Webgrafía</a:t>
            </a:r>
            <a:endParaRPr b="1" sz="1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n"/>
              <a:t>¿Qué es iDempiere?</a:t>
            </a:r>
            <a:endParaRPr/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i="0" lang="en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¿Qué es iDempiere?</a:t>
            </a:r>
            <a:endParaRPr/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315791" y="580157"/>
            <a:ext cx="407649" cy="391040"/>
            <a:chOff x="5233525" y="4954450"/>
            <a:chExt cx="538150" cy="516225"/>
          </a:xfrm>
        </p:grpSpPr>
        <p:sp>
          <p:nvSpPr>
            <p:cNvPr id="222" name="Shape 222"/>
            <p:cNvSpPr/>
            <p:nvPr/>
          </p:nvSpPr>
          <p:spPr>
            <a:xfrm>
              <a:off x="5637825" y="4954450"/>
              <a:ext cx="89400" cy="89400"/>
            </a:xfrm>
            <a:custGeom>
              <a:pathLst>
                <a:path extrusionOk="0" fill="none" h="120000" w="120000">
                  <a:moveTo>
                    <a:pt x="34280" y="114269"/>
                  </a:moveTo>
                  <a:lnTo>
                    <a:pt x="34280" y="114269"/>
                  </a:lnTo>
                  <a:lnTo>
                    <a:pt x="39977" y="116716"/>
                  </a:lnTo>
                  <a:lnTo>
                    <a:pt x="46512" y="118358"/>
                  </a:lnTo>
                  <a:lnTo>
                    <a:pt x="53046" y="119162"/>
                  </a:lnTo>
                  <a:lnTo>
                    <a:pt x="59581" y="120000"/>
                  </a:lnTo>
                  <a:lnTo>
                    <a:pt x="59581" y="120000"/>
                  </a:lnTo>
                  <a:lnTo>
                    <a:pt x="66115" y="119162"/>
                  </a:lnTo>
                  <a:lnTo>
                    <a:pt x="71812" y="118358"/>
                  </a:lnTo>
                  <a:lnTo>
                    <a:pt x="77542" y="117553"/>
                  </a:lnTo>
                  <a:lnTo>
                    <a:pt x="83239" y="115107"/>
                  </a:lnTo>
                  <a:lnTo>
                    <a:pt x="88131" y="112627"/>
                  </a:lnTo>
                  <a:lnTo>
                    <a:pt x="93024" y="109377"/>
                  </a:lnTo>
                  <a:lnTo>
                    <a:pt x="97950" y="106126"/>
                  </a:lnTo>
                  <a:lnTo>
                    <a:pt x="102005" y="102038"/>
                  </a:lnTo>
                  <a:lnTo>
                    <a:pt x="106093" y="97950"/>
                  </a:lnTo>
                  <a:lnTo>
                    <a:pt x="109377" y="93862"/>
                  </a:lnTo>
                  <a:lnTo>
                    <a:pt x="112627" y="88165"/>
                  </a:lnTo>
                  <a:lnTo>
                    <a:pt x="115074" y="83272"/>
                  </a:lnTo>
                  <a:lnTo>
                    <a:pt x="116716" y="77542"/>
                  </a:lnTo>
                  <a:lnTo>
                    <a:pt x="118324" y="71845"/>
                  </a:lnTo>
                  <a:lnTo>
                    <a:pt x="119162" y="66115"/>
                  </a:lnTo>
                  <a:lnTo>
                    <a:pt x="119966" y="60418"/>
                  </a:lnTo>
                  <a:lnTo>
                    <a:pt x="119966" y="60418"/>
                  </a:lnTo>
                  <a:lnTo>
                    <a:pt x="119162" y="53884"/>
                  </a:lnTo>
                  <a:lnTo>
                    <a:pt x="118324" y="48154"/>
                  </a:lnTo>
                  <a:lnTo>
                    <a:pt x="116716" y="42457"/>
                  </a:lnTo>
                  <a:lnTo>
                    <a:pt x="115074" y="36727"/>
                  </a:lnTo>
                  <a:lnTo>
                    <a:pt x="112627" y="31834"/>
                  </a:lnTo>
                  <a:lnTo>
                    <a:pt x="109377" y="26942"/>
                  </a:lnTo>
                  <a:lnTo>
                    <a:pt x="106093" y="22049"/>
                  </a:lnTo>
                  <a:lnTo>
                    <a:pt x="102005" y="17961"/>
                  </a:lnTo>
                  <a:lnTo>
                    <a:pt x="97950" y="13873"/>
                  </a:lnTo>
                  <a:lnTo>
                    <a:pt x="93024" y="10622"/>
                  </a:lnTo>
                  <a:lnTo>
                    <a:pt x="88131" y="7372"/>
                  </a:lnTo>
                  <a:lnTo>
                    <a:pt x="83239" y="4925"/>
                  </a:lnTo>
                  <a:lnTo>
                    <a:pt x="77542" y="3283"/>
                  </a:lnTo>
                  <a:lnTo>
                    <a:pt x="71812" y="1641"/>
                  </a:lnTo>
                  <a:lnTo>
                    <a:pt x="66115" y="837"/>
                  </a:lnTo>
                  <a:lnTo>
                    <a:pt x="59581" y="0"/>
                  </a:lnTo>
                  <a:lnTo>
                    <a:pt x="59581" y="0"/>
                  </a:lnTo>
                  <a:lnTo>
                    <a:pt x="53850" y="837"/>
                  </a:lnTo>
                  <a:lnTo>
                    <a:pt x="48154" y="1641"/>
                  </a:lnTo>
                  <a:lnTo>
                    <a:pt x="42423" y="3283"/>
                  </a:lnTo>
                  <a:lnTo>
                    <a:pt x="36727" y="4925"/>
                  </a:lnTo>
                  <a:lnTo>
                    <a:pt x="30996" y="7372"/>
                  </a:lnTo>
                  <a:lnTo>
                    <a:pt x="26104" y="10622"/>
                  </a:lnTo>
                  <a:lnTo>
                    <a:pt x="22049" y="13873"/>
                  </a:lnTo>
                  <a:lnTo>
                    <a:pt x="17961" y="17961"/>
                  </a:lnTo>
                  <a:lnTo>
                    <a:pt x="13873" y="22049"/>
                  </a:lnTo>
                  <a:lnTo>
                    <a:pt x="10622" y="26942"/>
                  </a:lnTo>
                  <a:lnTo>
                    <a:pt x="7338" y="31834"/>
                  </a:lnTo>
                  <a:lnTo>
                    <a:pt x="4892" y="36727"/>
                  </a:lnTo>
                  <a:lnTo>
                    <a:pt x="2446" y="42457"/>
                  </a:lnTo>
                  <a:lnTo>
                    <a:pt x="1641" y="48154"/>
                  </a:lnTo>
                  <a:lnTo>
                    <a:pt x="804" y="53884"/>
                  </a:lnTo>
                  <a:lnTo>
                    <a:pt x="0" y="60418"/>
                  </a:lnTo>
                  <a:lnTo>
                    <a:pt x="0" y="60418"/>
                  </a:lnTo>
                  <a:lnTo>
                    <a:pt x="804" y="69399"/>
                  </a:lnTo>
                  <a:lnTo>
                    <a:pt x="3250" y="78380"/>
                  </a:lnTo>
                  <a:lnTo>
                    <a:pt x="6534" y="86523"/>
                  </a:lnTo>
                  <a:lnTo>
                    <a:pt x="10622" y="938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5323025" y="4980625"/>
              <a:ext cx="88800" cy="88800"/>
            </a:xfrm>
            <a:custGeom>
              <a:pathLst>
                <a:path extrusionOk="0" fill="none" h="120000" w="120000">
                  <a:moveTo>
                    <a:pt x="107652" y="96148"/>
                  </a:moveTo>
                  <a:lnTo>
                    <a:pt x="107652" y="96148"/>
                  </a:lnTo>
                  <a:lnTo>
                    <a:pt x="111768" y="90413"/>
                  </a:lnTo>
                  <a:lnTo>
                    <a:pt x="115040" y="84644"/>
                  </a:lnTo>
                  <a:lnTo>
                    <a:pt x="117503" y="78065"/>
                  </a:lnTo>
                  <a:lnTo>
                    <a:pt x="119156" y="70677"/>
                  </a:lnTo>
                  <a:lnTo>
                    <a:pt x="119156" y="70677"/>
                  </a:lnTo>
                  <a:lnTo>
                    <a:pt x="119966" y="64942"/>
                  </a:lnTo>
                  <a:lnTo>
                    <a:pt x="119966" y="58363"/>
                  </a:lnTo>
                  <a:lnTo>
                    <a:pt x="119966" y="52594"/>
                  </a:lnTo>
                  <a:lnTo>
                    <a:pt x="118346" y="46859"/>
                  </a:lnTo>
                  <a:lnTo>
                    <a:pt x="116693" y="41090"/>
                  </a:lnTo>
                  <a:lnTo>
                    <a:pt x="115040" y="36165"/>
                  </a:lnTo>
                  <a:lnTo>
                    <a:pt x="112578" y="30430"/>
                  </a:lnTo>
                  <a:lnTo>
                    <a:pt x="109305" y="25504"/>
                  </a:lnTo>
                  <a:lnTo>
                    <a:pt x="105999" y="21388"/>
                  </a:lnTo>
                  <a:lnTo>
                    <a:pt x="101917" y="17272"/>
                  </a:lnTo>
                  <a:lnTo>
                    <a:pt x="97801" y="13157"/>
                  </a:lnTo>
                  <a:lnTo>
                    <a:pt x="92876" y="9884"/>
                  </a:lnTo>
                  <a:lnTo>
                    <a:pt x="87916" y="6612"/>
                  </a:lnTo>
                  <a:lnTo>
                    <a:pt x="82181" y="4115"/>
                  </a:lnTo>
                  <a:lnTo>
                    <a:pt x="76446" y="2496"/>
                  </a:lnTo>
                  <a:lnTo>
                    <a:pt x="70677" y="843"/>
                  </a:lnTo>
                  <a:lnTo>
                    <a:pt x="70677" y="843"/>
                  </a:lnTo>
                  <a:lnTo>
                    <a:pt x="64942" y="33"/>
                  </a:lnTo>
                  <a:lnTo>
                    <a:pt x="58363" y="33"/>
                  </a:lnTo>
                  <a:lnTo>
                    <a:pt x="52594" y="33"/>
                  </a:lnTo>
                  <a:lnTo>
                    <a:pt x="46859" y="843"/>
                  </a:lnTo>
                  <a:lnTo>
                    <a:pt x="41090" y="2496"/>
                  </a:lnTo>
                  <a:lnTo>
                    <a:pt x="36165" y="4959"/>
                  </a:lnTo>
                  <a:lnTo>
                    <a:pt x="30430" y="7421"/>
                  </a:lnTo>
                  <a:lnTo>
                    <a:pt x="25504" y="10694"/>
                  </a:lnTo>
                  <a:lnTo>
                    <a:pt x="21388" y="14000"/>
                  </a:lnTo>
                  <a:lnTo>
                    <a:pt x="17272" y="18116"/>
                  </a:lnTo>
                  <a:lnTo>
                    <a:pt x="13157" y="22198"/>
                  </a:lnTo>
                  <a:lnTo>
                    <a:pt x="9884" y="27123"/>
                  </a:lnTo>
                  <a:lnTo>
                    <a:pt x="6578" y="32083"/>
                  </a:lnTo>
                  <a:lnTo>
                    <a:pt x="4115" y="37008"/>
                  </a:lnTo>
                  <a:lnTo>
                    <a:pt x="2496" y="42743"/>
                  </a:lnTo>
                  <a:lnTo>
                    <a:pt x="843" y="49322"/>
                  </a:lnTo>
                  <a:lnTo>
                    <a:pt x="843" y="49322"/>
                  </a:lnTo>
                  <a:lnTo>
                    <a:pt x="33" y="55091"/>
                  </a:lnTo>
                  <a:lnTo>
                    <a:pt x="33" y="60826"/>
                  </a:lnTo>
                  <a:lnTo>
                    <a:pt x="33" y="67405"/>
                  </a:lnTo>
                  <a:lnTo>
                    <a:pt x="843" y="73140"/>
                  </a:lnTo>
                  <a:lnTo>
                    <a:pt x="2496" y="78909"/>
                  </a:lnTo>
                  <a:lnTo>
                    <a:pt x="4959" y="83834"/>
                  </a:lnTo>
                  <a:lnTo>
                    <a:pt x="7421" y="89569"/>
                  </a:lnTo>
                  <a:lnTo>
                    <a:pt x="10694" y="93685"/>
                  </a:lnTo>
                  <a:lnTo>
                    <a:pt x="14000" y="98611"/>
                  </a:lnTo>
                  <a:lnTo>
                    <a:pt x="18082" y="102727"/>
                  </a:lnTo>
                  <a:lnTo>
                    <a:pt x="22198" y="106842"/>
                  </a:lnTo>
                  <a:lnTo>
                    <a:pt x="27123" y="110115"/>
                  </a:lnTo>
                  <a:lnTo>
                    <a:pt x="32049" y="113421"/>
                  </a:lnTo>
                  <a:lnTo>
                    <a:pt x="36974" y="115884"/>
                  </a:lnTo>
                  <a:lnTo>
                    <a:pt x="42743" y="117503"/>
                  </a:lnTo>
                  <a:lnTo>
                    <a:pt x="49322" y="119156"/>
                  </a:lnTo>
                  <a:lnTo>
                    <a:pt x="49322" y="119156"/>
                  </a:lnTo>
                  <a:lnTo>
                    <a:pt x="57520" y="120000"/>
                  </a:lnTo>
                  <a:lnTo>
                    <a:pt x="66561" y="120000"/>
                  </a:lnTo>
                  <a:lnTo>
                    <a:pt x="74793" y="118346"/>
                  </a:lnTo>
                  <a:lnTo>
                    <a:pt x="82991" y="11588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5233525" y="5255225"/>
              <a:ext cx="89400" cy="89400"/>
            </a:xfrm>
            <a:custGeom>
              <a:pathLst>
                <a:path extrusionOk="0" fill="none" h="120000" w="120000">
                  <a:moveTo>
                    <a:pt x="107735" y="23691"/>
                  </a:moveTo>
                  <a:lnTo>
                    <a:pt x="107735" y="23691"/>
                  </a:lnTo>
                  <a:lnTo>
                    <a:pt x="103647" y="19603"/>
                  </a:lnTo>
                  <a:lnTo>
                    <a:pt x="99592" y="15548"/>
                  </a:lnTo>
                  <a:lnTo>
                    <a:pt x="95504" y="11460"/>
                  </a:lnTo>
                  <a:lnTo>
                    <a:pt x="89773" y="8176"/>
                  </a:lnTo>
                  <a:lnTo>
                    <a:pt x="89773" y="8176"/>
                  </a:lnTo>
                  <a:lnTo>
                    <a:pt x="84881" y="5730"/>
                  </a:lnTo>
                  <a:lnTo>
                    <a:pt x="79184" y="3283"/>
                  </a:lnTo>
                  <a:lnTo>
                    <a:pt x="73454" y="1675"/>
                  </a:lnTo>
                  <a:lnTo>
                    <a:pt x="67757" y="837"/>
                  </a:lnTo>
                  <a:lnTo>
                    <a:pt x="62027" y="33"/>
                  </a:lnTo>
                  <a:lnTo>
                    <a:pt x="56330" y="837"/>
                  </a:lnTo>
                  <a:lnTo>
                    <a:pt x="50600" y="837"/>
                  </a:lnTo>
                  <a:lnTo>
                    <a:pt x="44903" y="2479"/>
                  </a:lnTo>
                  <a:lnTo>
                    <a:pt x="39173" y="4121"/>
                  </a:lnTo>
                  <a:lnTo>
                    <a:pt x="34280" y="6567"/>
                  </a:lnTo>
                  <a:lnTo>
                    <a:pt x="29388" y="9014"/>
                  </a:lnTo>
                  <a:lnTo>
                    <a:pt x="24495" y="12264"/>
                  </a:lnTo>
                  <a:lnTo>
                    <a:pt x="19603" y="16352"/>
                  </a:lnTo>
                  <a:lnTo>
                    <a:pt x="15515" y="20441"/>
                  </a:lnTo>
                  <a:lnTo>
                    <a:pt x="11426" y="24495"/>
                  </a:lnTo>
                  <a:lnTo>
                    <a:pt x="8176" y="30226"/>
                  </a:lnTo>
                  <a:lnTo>
                    <a:pt x="8176" y="30226"/>
                  </a:lnTo>
                  <a:lnTo>
                    <a:pt x="5730" y="35118"/>
                  </a:lnTo>
                  <a:lnTo>
                    <a:pt x="3283" y="40848"/>
                  </a:lnTo>
                  <a:lnTo>
                    <a:pt x="1641" y="46545"/>
                  </a:lnTo>
                  <a:lnTo>
                    <a:pt x="837" y="52275"/>
                  </a:lnTo>
                  <a:lnTo>
                    <a:pt x="0" y="57972"/>
                  </a:lnTo>
                  <a:lnTo>
                    <a:pt x="0" y="63669"/>
                  </a:lnTo>
                  <a:lnTo>
                    <a:pt x="837" y="69399"/>
                  </a:lnTo>
                  <a:lnTo>
                    <a:pt x="2446" y="75096"/>
                  </a:lnTo>
                  <a:lnTo>
                    <a:pt x="4088" y="80826"/>
                  </a:lnTo>
                  <a:lnTo>
                    <a:pt x="6534" y="85719"/>
                  </a:lnTo>
                  <a:lnTo>
                    <a:pt x="8980" y="91449"/>
                  </a:lnTo>
                  <a:lnTo>
                    <a:pt x="12264" y="95504"/>
                  </a:lnTo>
                  <a:lnTo>
                    <a:pt x="15515" y="100396"/>
                  </a:lnTo>
                  <a:lnTo>
                    <a:pt x="20407" y="104484"/>
                  </a:lnTo>
                  <a:lnTo>
                    <a:pt x="24495" y="108573"/>
                  </a:lnTo>
                  <a:lnTo>
                    <a:pt x="30192" y="111823"/>
                  </a:lnTo>
                  <a:lnTo>
                    <a:pt x="30192" y="111823"/>
                  </a:lnTo>
                  <a:lnTo>
                    <a:pt x="35118" y="114269"/>
                  </a:lnTo>
                  <a:lnTo>
                    <a:pt x="40815" y="116749"/>
                  </a:lnTo>
                  <a:lnTo>
                    <a:pt x="46545" y="118358"/>
                  </a:lnTo>
                  <a:lnTo>
                    <a:pt x="52242" y="119195"/>
                  </a:lnTo>
                  <a:lnTo>
                    <a:pt x="57972" y="120000"/>
                  </a:lnTo>
                  <a:lnTo>
                    <a:pt x="63669" y="120000"/>
                  </a:lnTo>
                  <a:lnTo>
                    <a:pt x="69399" y="119195"/>
                  </a:lnTo>
                  <a:lnTo>
                    <a:pt x="75096" y="117553"/>
                  </a:lnTo>
                  <a:lnTo>
                    <a:pt x="80793" y="115911"/>
                  </a:lnTo>
                  <a:lnTo>
                    <a:pt x="85719" y="114269"/>
                  </a:lnTo>
                  <a:lnTo>
                    <a:pt x="90611" y="111019"/>
                  </a:lnTo>
                  <a:lnTo>
                    <a:pt x="95504" y="107768"/>
                  </a:lnTo>
                  <a:lnTo>
                    <a:pt x="100396" y="104484"/>
                  </a:lnTo>
                  <a:lnTo>
                    <a:pt x="104484" y="100396"/>
                  </a:lnTo>
                  <a:lnTo>
                    <a:pt x="108573" y="95504"/>
                  </a:lnTo>
                  <a:lnTo>
                    <a:pt x="111823" y="90611"/>
                  </a:lnTo>
                  <a:lnTo>
                    <a:pt x="111823" y="90611"/>
                  </a:lnTo>
                  <a:lnTo>
                    <a:pt x="115911" y="80826"/>
                  </a:lnTo>
                  <a:lnTo>
                    <a:pt x="118358" y="71845"/>
                  </a:lnTo>
                  <a:lnTo>
                    <a:pt x="120000" y="62060"/>
                  </a:lnTo>
                  <a:lnTo>
                    <a:pt x="119162" y="5227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5453325" y="5382475"/>
              <a:ext cx="88800" cy="88200"/>
            </a:xfrm>
            <a:custGeom>
              <a:pathLst>
                <a:path extrusionOk="0" fill="none" h="120000" w="120000">
                  <a:moveTo>
                    <a:pt x="46859" y="33"/>
                  </a:moveTo>
                  <a:lnTo>
                    <a:pt x="46859" y="33"/>
                  </a:lnTo>
                  <a:lnTo>
                    <a:pt x="40281" y="1698"/>
                  </a:lnTo>
                  <a:lnTo>
                    <a:pt x="33702" y="4992"/>
                  </a:lnTo>
                  <a:lnTo>
                    <a:pt x="27123" y="8321"/>
                  </a:lnTo>
                  <a:lnTo>
                    <a:pt x="21388" y="12431"/>
                  </a:lnTo>
                  <a:lnTo>
                    <a:pt x="21388" y="12431"/>
                  </a:lnTo>
                  <a:lnTo>
                    <a:pt x="16463" y="16575"/>
                  </a:lnTo>
                  <a:lnTo>
                    <a:pt x="13157" y="21534"/>
                  </a:lnTo>
                  <a:lnTo>
                    <a:pt x="9041" y="26493"/>
                  </a:lnTo>
                  <a:lnTo>
                    <a:pt x="6578" y="31452"/>
                  </a:lnTo>
                  <a:lnTo>
                    <a:pt x="4115" y="36444"/>
                  </a:lnTo>
                  <a:lnTo>
                    <a:pt x="2496" y="42219"/>
                  </a:lnTo>
                  <a:lnTo>
                    <a:pt x="843" y="48027"/>
                  </a:lnTo>
                  <a:lnTo>
                    <a:pt x="0" y="53801"/>
                  </a:lnTo>
                  <a:lnTo>
                    <a:pt x="0" y="59609"/>
                  </a:lnTo>
                  <a:lnTo>
                    <a:pt x="0" y="65383"/>
                  </a:lnTo>
                  <a:lnTo>
                    <a:pt x="843" y="71191"/>
                  </a:lnTo>
                  <a:lnTo>
                    <a:pt x="2496" y="76965"/>
                  </a:lnTo>
                  <a:lnTo>
                    <a:pt x="4115" y="81924"/>
                  </a:lnTo>
                  <a:lnTo>
                    <a:pt x="6578" y="87732"/>
                  </a:lnTo>
                  <a:lnTo>
                    <a:pt x="9884" y="92691"/>
                  </a:lnTo>
                  <a:lnTo>
                    <a:pt x="14000" y="97650"/>
                  </a:lnTo>
                  <a:lnTo>
                    <a:pt x="14000" y="97650"/>
                  </a:lnTo>
                  <a:lnTo>
                    <a:pt x="18082" y="102609"/>
                  </a:lnTo>
                  <a:lnTo>
                    <a:pt x="22198" y="106753"/>
                  </a:lnTo>
                  <a:lnTo>
                    <a:pt x="27123" y="110048"/>
                  </a:lnTo>
                  <a:lnTo>
                    <a:pt x="32049" y="112527"/>
                  </a:lnTo>
                  <a:lnTo>
                    <a:pt x="37818" y="115007"/>
                  </a:lnTo>
                  <a:lnTo>
                    <a:pt x="42743" y="117486"/>
                  </a:lnTo>
                  <a:lnTo>
                    <a:pt x="48479" y="118335"/>
                  </a:lnTo>
                  <a:lnTo>
                    <a:pt x="54247" y="119150"/>
                  </a:lnTo>
                  <a:lnTo>
                    <a:pt x="59983" y="119966"/>
                  </a:lnTo>
                  <a:lnTo>
                    <a:pt x="65752" y="119150"/>
                  </a:lnTo>
                  <a:lnTo>
                    <a:pt x="71487" y="118335"/>
                  </a:lnTo>
                  <a:lnTo>
                    <a:pt x="77256" y="116671"/>
                  </a:lnTo>
                  <a:lnTo>
                    <a:pt x="82991" y="115007"/>
                  </a:lnTo>
                  <a:lnTo>
                    <a:pt x="87916" y="112527"/>
                  </a:lnTo>
                  <a:lnTo>
                    <a:pt x="93685" y="109232"/>
                  </a:lnTo>
                  <a:lnTo>
                    <a:pt x="98611" y="105904"/>
                  </a:lnTo>
                  <a:lnTo>
                    <a:pt x="98611" y="105904"/>
                  </a:lnTo>
                  <a:lnTo>
                    <a:pt x="102727" y="101794"/>
                  </a:lnTo>
                  <a:lnTo>
                    <a:pt x="106842" y="96835"/>
                  </a:lnTo>
                  <a:lnTo>
                    <a:pt x="110115" y="91842"/>
                  </a:lnTo>
                  <a:lnTo>
                    <a:pt x="113387" y="86883"/>
                  </a:lnTo>
                  <a:lnTo>
                    <a:pt x="115884" y="81924"/>
                  </a:lnTo>
                  <a:lnTo>
                    <a:pt x="117503" y="76150"/>
                  </a:lnTo>
                  <a:lnTo>
                    <a:pt x="119156" y="70342"/>
                  </a:lnTo>
                  <a:lnTo>
                    <a:pt x="119966" y="64568"/>
                  </a:lnTo>
                  <a:lnTo>
                    <a:pt x="119966" y="58760"/>
                  </a:lnTo>
                  <a:lnTo>
                    <a:pt x="119966" y="52986"/>
                  </a:lnTo>
                  <a:lnTo>
                    <a:pt x="119156" y="47178"/>
                  </a:lnTo>
                  <a:lnTo>
                    <a:pt x="117503" y="41403"/>
                  </a:lnTo>
                  <a:lnTo>
                    <a:pt x="115040" y="35595"/>
                  </a:lnTo>
                  <a:lnTo>
                    <a:pt x="112578" y="30636"/>
                  </a:lnTo>
                  <a:lnTo>
                    <a:pt x="110115" y="25677"/>
                  </a:lnTo>
                  <a:lnTo>
                    <a:pt x="105999" y="20718"/>
                  </a:lnTo>
                  <a:lnTo>
                    <a:pt x="105999" y="20718"/>
                  </a:lnTo>
                  <a:lnTo>
                    <a:pt x="100264" y="14095"/>
                  </a:lnTo>
                  <a:lnTo>
                    <a:pt x="92876" y="8321"/>
                  </a:lnTo>
                  <a:lnTo>
                    <a:pt x="85454" y="4177"/>
                  </a:lnTo>
                  <a:lnTo>
                    <a:pt x="78065" y="169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5682875" y="5188875"/>
              <a:ext cx="88800" cy="89400"/>
            </a:xfrm>
            <a:custGeom>
              <a:pathLst>
                <a:path extrusionOk="0" fill="none" h="120000" w="120000">
                  <a:moveTo>
                    <a:pt x="0" y="67757"/>
                  </a:moveTo>
                  <a:lnTo>
                    <a:pt x="0" y="67757"/>
                  </a:lnTo>
                  <a:lnTo>
                    <a:pt x="843" y="74258"/>
                  </a:lnTo>
                  <a:lnTo>
                    <a:pt x="3306" y="80793"/>
                  </a:lnTo>
                  <a:lnTo>
                    <a:pt x="3306" y="80793"/>
                  </a:lnTo>
                  <a:lnTo>
                    <a:pt x="5768" y="85685"/>
                  </a:lnTo>
                  <a:lnTo>
                    <a:pt x="8231" y="91415"/>
                  </a:lnTo>
                  <a:lnTo>
                    <a:pt x="11504" y="96308"/>
                  </a:lnTo>
                  <a:lnTo>
                    <a:pt x="15619" y="100396"/>
                  </a:lnTo>
                  <a:lnTo>
                    <a:pt x="19735" y="104484"/>
                  </a:lnTo>
                  <a:lnTo>
                    <a:pt x="23851" y="108539"/>
                  </a:lnTo>
                  <a:lnTo>
                    <a:pt x="28777" y="111823"/>
                  </a:lnTo>
                  <a:lnTo>
                    <a:pt x="33702" y="114269"/>
                  </a:lnTo>
                  <a:lnTo>
                    <a:pt x="39437" y="116716"/>
                  </a:lnTo>
                  <a:lnTo>
                    <a:pt x="45206" y="118358"/>
                  </a:lnTo>
                  <a:lnTo>
                    <a:pt x="50941" y="119162"/>
                  </a:lnTo>
                  <a:lnTo>
                    <a:pt x="56710" y="119966"/>
                  </a:lnTo>
                  <a:lnTo>
                    <a:pt x="62445" y="119966"/>
                  </a:lnTo>
                  <a:lnTo>
                    <a:pt x="68214" y="119162"/>
                  </a:lnTo>
                  <a:lnTo>
                    <a:pt x="73949" y="118358"/>
                  </a:lnTo>
                  <a:lnTo>
                    <a:pt x="79718" y="115911"/>
                  </a:lnTo>
                  <a:lnTo>
                    <a:pt x="79718" y="115911"/>
                  </a:lnTo>
                  <a:lnTo>
                    <a:pt x="85454" y="114269"/>
                  </a:lnTo>
                  <a:lnTo>
                    <a:pt x="91222" y="110985"/>
                  </a:lnTo>
                  <a:lnTo>
                    <a:pt x="96148" y="107735"/>
                  </a:lnTo>
                  <a:lnTo>
                    <a:pt x="100264" y="103647"/>
                  </a:lnTo>
                  <a:lnTo>
                    <a:pt x="104346" y="99558"/>
                  </a:lnTo>
                  <a:lnTo>
                    <a:pt x="108462" y="95504"/>
                  </a:lnTo>
                  <a:lnTo>
                    <a:pt x="110924" y="90611"/>
                  </a:lnTo>
                  <a:lnTo>
                    <a:pt x="114231" y="85685"/>
                  </a:lnTo>
                  <a:lnTo>
                    <a:pt x="115850" y="79988"/>
                  </a:lnTo>
                  <a:lnTo>
                    <a:pt x="117503" y="74258"/>
                  </a:lnTo>
                  <a:lnTo>
                    <a:pt x="119156" y="69366"/>
                  </a:lnTo>
                  <a:lnTo>
                    <a:pt x="119966" y="62831"/>
                  </a:lnTo>
                  <a:lnTo>
                    <a:pt x="119966" y="57134"/>
                  </a:lnTo>
                  <a:lnTo>
                    <a:pt x="119156" y="51404"/>
                  </a:lnTo>
                  <a:lnTo>
                    <a:pt x="118313" y="45707"/>
                  </a:lnTo>
                  <a:lnTo>
                    <a:pt x="115850" y="40011"/>
                  </a:lnTo>
                  <a:lnTo>
                    <a:pt x="115850" y="40011"/>
                  </a:lnTo>
                  <a:lnTo>
                    <a:pt x="113387" y="34280"/>
                  </a:lnTo>
                  <a:lnTo>
                    <a:pt x="110924" y="28584"/>
                  </a:lnTo>
                  <a:lnTo>
                    <a:pt x="107652" y="23658"/>
                  </a:lnTo>
                  <a:lnTo>
                    <a:pt x="103536" y="19603"/>
                  </a:lnTo>
                  <a:lnTo>
                    <a:pt x="99420" y="15515"/>
                  </a:lnTo>
                  <a:lnTo>
                    <a:pt x="95305" y="11426"/>
                  </a:lnTo>
                  <a:lnTo>
                    <a:pt x="90379" y="8980"/>
                  </a:lnTo>
                  <a:lnTo>
                    <a:pt x="85454" y="5730"/>
                  </a:lnTo>
                  <a:lnTo>
                    <a:pt x="79718" y="4088"/>
                  </a:lnTo>
                  <a:lnTo>
                    <a:pt x="73949" y="2446"/>
                  </a:lnTo>
                  <a:lnTo>
                    <a:pt x="68214" y="804"/>
                  </a:lnTo>
                  <a:lnTo>
                    <a:pt x="62445" y="804"/>
                  </a:lnTo>
                  <a:lnTo>
                    <a:pt x="56710" y="0"/>
                  </a:lnTo>
                  <a:lnTo>
                    <a:pt x="50941" y="804"/>
                  </a:lnTo>
                  <a:lnTo>
                    <a:pt x="45206" y="2446"/>
                  </a:lnTo>
                  <a:lnTo>
                    <a:pt x="39437" y="4088"/>
                  </a:lnTo>
                  <a:lnTo>
                    <a:pt x="39437" y="4088"/>
                  </a:lnTo>
                  <a:lnTo>
                    <a:pt x="32859" y="6534"/>
                  </a:lnTo>
                  <a:lnTo>
                    <a:pt x="27123" y="9784"/>
                  </a:lnTo>
                  <a:lnTo>
                    <a:pt x="22198" y="13068"/>
                  </a:lnTo>
                  <a:lnTo>
                    <a:pt x="17272" y="17157"/>
                  </a:lnTo>
                  <a:lnTo>
                    <a:pt x="13157" y="22049"/>
                  </a:lnTo>
                  <a:lnTo>
                    <a:pt x="9884" y="26942"/>
                  </a:lnTo>
                  <a:lnTo>
                    <a:pt x="6578" y="31834"/>
                  </a:lnTo>
                  <a:lnTo>
                    <a:pt x="4115" y="3753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5411925" y="5110925"/>
              <a:ext cx="188700" cy="189300"/>
            </a:xfrm>
            <a:custGeom>
              <a:pathLst>
                <a:path extrusionOk="0" fill="none" h="120000" w="120000">
                  <a:moveTo>
                    <a:pt x="0" y="59809"/>
                  </a:moveTo>
                  <a:lnTo>
                    <a:pt x="0" y="59809"/>
                  </a:lnTo>
                  <a:lnTo>
                    <a:pt x="397" y="54012"/>
                  </a:lnTo>
                  <a:lnTo>
                    <a:pt x="1160" y="47851"/>
                  </a:lnTo>
                  <a:lnTo>
                    <a:pt x="2717" y="42053"/>
                  </a:lnTo>
                  <a:lnTo>
                    <a:pt x="4656" y="36652"/>
                  </a:lnTo>
                  <a:lnTo>
                    <a:pt x="7357" y="31251"/>
                  </a:lnTo>
                  <a:lnTo>
                    <a:pt x="10456" y="26626"/>
                  </a:lnTo>
                  <a:lnTo>
                    <a:pt x="13937" y="22001"/>
                  </a:lnTo>
                  <a:lnTo>
                    <a:pt x="17814" y="17756"/>
                  </a:lnTo>
                  <a:lnTo>
                    <a:pt x="22073" y="13891"/>
                  </a:lnTo>
                  <a:lnTo>
                    <a:pt x="26317" y="10422"/>
                  </a:lnTo>
                  <a:lnTo>
                    <a:pt x="31354" y="7333"/>
                  </a:lnTo>
                  <a:lnTo>
                    <a:pt x="36773" y="4640"/>
                  </a:lnTo>
                  <a:lnTo>
                    <a:pt x="42193" y="2708"/>
                  </a:lnTo>
                  <a:lnTo>
                    <a:pt x="47993" y="1172"/>
                  </a:lnTo>
                  <a:lnTo>
                    <a:pt x="53810" y="395"/>
                  </a:lnTo>
                  <a:lnTo>
                    <a:pt x="59992" y="15"/>
                  </a:lnTo>
                  <a:lnTo>
                    <a:pt x="59992" y="15"/>
                  </a:lnTo>
                  <a:lnTo>
                    <a:pt x="66189" y="395"/>
                  </a:lnTo>
                  <a:lnTo>
                    <a:pt x="72387" y="1172"/>
                  </a:lnTo>
                  <a:lnTo>
                    <a:pt x="77806" y="2708"/>
                  </a:lnTo>
                  <a:lnTo>
                    <a:pt x="83607" y="4640"/>
                  </a:lnTo>
                  <a:lnTo>
                    <a:pt x="88645" y="7333"/>
                  </a:lnTo>
                  <a:lnTo>
                    <a:pt x="93667" y="10422"/>
                  </a:lnTo>
                  <a:lnTo>
                    <a:pt x="98307" y="13891"/>
                  </a:lnTo>
                  <a:lnTo>
                    <a:pt x="102566" y="17756"/>
                  </a:lnTo>
                  <a:lnTo>
                    <a:pt x="106444" y="22001"/>
                  </a:lnTo>
                  <a:lnTo>
                    <a:pt x="109924" y="26626"/>
                  </a:lnTo>
                  <a:lnTo>
                    <a:pt x="113023" y="31251"/>
                  </a:lnTo>
                  <a:lnTo>
                    <a:pt x="115343" y="36652"/>
                  </a:lnTo>
                  <a:lnTo>
                    <a:pt x="117663" y="42053"/>
                  </a:lnTo>
                  <a:lnTo>
                    <a:pt x="118823" y="47851"/>
                  </a:lnTo>
                  <a:lnTo>
                    <a:pt x="119984" y="54012"/>
                  </a:lnTo>
                  <a:lnTo>
                    <a:pt x="119984" y="59809"/>
                  </a:lnTo>
                  <a:lnTo>
                    <a:pt x="119984" y="59809"/>
                  </a:lnTo>
                  <a:lnTo>
                    <a:pt x="119984" y="65971"/>
                  </a:lnTo>
                  <a:lnTo>
                    <a:pt x="118823" y="72148"/>
                  </a:lnTo>
                  <a:lnTo>
                    <a:pt x="117663" y="77930"/>
                  </a:lnTo>
                  <a:lnTo>
                    <a:pt x="115343" y="83331"/>
                  </a:lnTo>
                  <a:lnTo>
                    <a:pt x="113023" y="88352"/>
                  </a:lnTo>
                  <a:lnTo>
                    <a:pt x="109924" y="93373"/>
                  </a:lnTo>
                  <a:lnTo>
                    <a:pt x="106444" y="97998"/>
                  </a:lnTo>
                  <a:lnTo>
                    <a:pt x="102566" y="102243"/>
                  </a:lnTo>
                  <a:lnTo>
                    <a:pt x="98307" y="106092"/>
                  </a:lnTo>
                  <a:lnTo>
                    <a:pt x="93667" y="109561"/>
                  </a:lnTo>
                  <a:lnTo>
                    <a:pt x="88645" y="112650"/>
                  </a:lnTo>
                  <a:lnTo>
                    <a:pt x="83607" y="114963"/>
                  </a:lnTo>
                  <a:lnTo>
                    <a:pt x="77806" y="117291"/>
                  </a:lnTo>
                  <a:lnTo>
                    <a:pt x="72387" y="118447"/>
                  </a:lnTo>
                  <a:lnTo>
                    <a:pt x="66189" y="119604"/>
                  </a:lnTo>
                  <a:lnTo>
                    <a:pt x="59992" y="119984"/>
                  </a:lnTo>
                  <a:lnTo>
                    <a:pt x="59992" y="119984"/>
                  </a:lnTo>
                  <a:lnTo>
                    <a:pt x="53810" y="119604"/>
                  </a:lnTo>
                  <a:lnTo>
                    <a:pt x="47993" y="118447"/>
                  </a:lnTo>
                  <a:lnTo>
                    <a:pt x="42193" y="117291"/>
                  </a:lnTo>
                  <a:lnTo>
                    <a:pt x="36773" y="114963"/>
                  </a:lnTo>
                  <a:lnTo>
                    <a:pt x="31354" y="112650"/>
                  </a:lnTo>
                  <a:lnTo>
                    <a:pt x="26317" y="109561"/>
                  </a:lnTo>
                  <a:lnTo>
                    <a:pt x="22073" y="106092"/>
                  </a:lnTo>
                  <a:lnTo>
                    <a:pt x="17814" y="102243"/>
                  </a:lnTo>
                  <a:lnTo>
                    <a:pt x="13937" y="97998"/>
                  </a:lnTo>
                  <a:lnTo>
                    <a:pt x="10456" y="93373"/>
                  </a:lnTo>
                  <a:lnTo>
                    <a:pt x="7357" y="88352"/>
                  </a:lnTo>
                  <a:lnTo>
                    <a:pt x="4656" y="83331"/>
                  </a:lnTo>
                  <a:lnTo>
                    <a:pt x="2717" y="77930"/>
                  </a:lnTo>
                  <a:lnTo>
                    <a:pt x="1160" y="72148"/>
                  </a:lnTo>
                  <a:lnTo>
                    <a:pt x="397" y="65971"/>
                  </a:lnTo>
                  <a:lnTo>
                    <a:pt x="0" y="59809"/>
                  </a:lnTo>
                  <a:lnTo>
                    <a:pt x="0" y="598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5367475" y="5025075"/>
              <a:ext cx="81600" cy="105900"/>
            </a:xfrm>
            <a:custGeom>
              <a:pathLst>
                <a:path extrusionOk="0" fill="none" h="120000" w="120000">
                  <a:moveTo>
                    <a:pt x="0" y="28"/>
                  </a:moveTo>
                  <a:lnTo>
                    <a:pt x="120000" y="11997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5567800" y="4999500"/>
              <a:ext cx="115200" cy="13410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19973" y="2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5600075" y="5217475"/>
              <a:ext cx="127200" cy="16500"/>
            </a:xfrm>
            <a:custGeom>
              <a:pathLst>
                <a:path extrusionOk="0" fill="none" h="120000" w="120000">
                  <a:moveTo>
                    <a:pt x="119976" y="119817"/>
                  </a:moveTo>
                  <a:lnTo>
                    <a:pt x="0" y="18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5497775" y="5299675"/>
              <a:ext cx="4800" cy="12660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19387" y="2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5277975" y="5241825"/>
              <a:ext cx="141300" cy="58500"/>
            </a:xfrm>
            <a:custGeom>
              <a:pathLst>
                <a:path extrusionOk="0" fill="none" h="120000" w="120000">
                  <a:moveTo>
                    <a:pt x="0" y="119948"/>
                  </a:moveTo>
                  <a:lnTo>
                    <a:pt x="119999" y="5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Shape 233"/>
          <p:cNvSpPr txBox="1"/>
          <p:nvPr/>
        </p:nvSpPr>
        <p:spPr>
          <a:xfrm>
            <a:off x="727850" y="1722575"/>
            <a:ext cx="6344400" cy="25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ambién es conocido como OSGI + Adempiere. Es un software ERP</a:t>
            </a:r>
            <a:r>
              <a:rPr lang="en">
                <a:hlinkClick r:id="rId3"/>
              </a:rPr>
              <a:t> </a:t>
            </a:r>
            <a:r>
              <a:rPr lang="en"/>
              <a:t> de código abierto, que incluye también funcionalidades de </a:t>
            </a:r>
            <a:r>
              <a:rPr lang="en">
                <a:hlinkClick r:id="rId4"/>
              </a:rPr>
              <a:t>Administración de la Relación con los Clientes</a:t>
            </a:r>
            <a:r>
              <a:rPr lang="en"/>
              <a:t> y </a:t>
            </a:r>
            <a:r>
              <a:rPr lang="en">
                <a:hlinkClick r:id="rId5"/>
              </a:rPr>
              <a:t>Administración de la cadena de suministro</a:t>
            </a:r>
            <a:r>
              <a:rPr lang="en"/>
              <a:t>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Incluye todas las funciones de un ERP moderno siendo altamente extensible a través de plugins, permitiendo ser configurado para cada caso específico de negocio.</a:t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50" y="3505347"/>
            <a:ext cx="1096175" cy="115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1836725" y="3996375"/>
            <a:ext cx="518550" cy="487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=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0550" y="3618563"/>
            <a:ext cx="1321331" cy="11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4087150" y="3924750"/>
            <a:ext cx="627750" cy="631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+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2223" y="3924750"/>
            <a:ext cx="2165098" cy="6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Un poco de historia</a:t>
            </a:r>
            <a:endParaRPr/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727850" y="1722575"/>
            <a:ext cx="6344400" cy="25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FF9900"/>
                </a:solidFill>
              </a:rPr>
              <a:t>1999: </a:t>
            </a:r>
            <a:r>
              <a:rPr lang="en"/>
              <a:t>Jorg Janke crea</a:t>
            </a:r>
            <a:r>
              <a:rPr lang="en">
                <a:hlinkClick r:id="rId3"/>
              </a:rPr>
              <a:t> Compiere</a:t>
            </a:r>
            <a:r>
              <a:rPr lang="en"/>
              <a:t>, un ERP open source.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FF9900"/>
                </a:solidFill>
              </a:rPr>
              <a:t>2006: </a:t>
            </a:r>
            <a:r>
              <a:rPr lang="en"/>
              <a:t>Disputas entre la empresa desarrolladora y la comunidad llevan a la creación de un fork, Adempiere.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FF9900"/>
                </a:solidFill>
              </a:rPr>
              <a:t>2008-2010:</a:t>
            </a:r>
            <a:r>
              <a:rPr lang="en">
                <a:solidFill>
                  <a:schemeClr val="dk1"/>
                </a:solidFill>
              </a:rPr>
              <a:t> Se comienza a trabajar en una propuesta diseño modular del ERP, con algunas implementaciones OSGI como Apache Felix.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FF9900"/>
                </a:solidFill>
              </a:rPr>
              <a:t>2011-2012:  </a:t>
            </a:r>
            <a:r>
              <a:rPr lang="en"/>
              <a:t>Diferencias entre los desarrolladores y la comunidad llevan a que los dos principales aportadores lanzaran iDempiere. Una </a:t>
            </a:r>
            <a:r>
              <a:rPr lang="en"/>
              <a:t>versión</a:t>
            </a:r>
            <a:r>
              <a:rPr lang="en"/>
              <a:t> OSGi, ampliamente extensible mediante plugins.</a:t>
            </a:r>
            <a:endParaRPr/>
          </a:p>
        </p:txBody>
      </p:sp>
      <p:grpSp>
        <p:nvGrpSpPr>
          <p:cNvPr id="246" name="Shape 246"/>
          <p:cNvGrpSpPr/>
          <p:nvPr/>
        </p:nvGrpSpPr>
        <p:grpSpPr>
          <a:xfrm>
            <a:off x="458266" y="654872"/>
            <a:ext cx="314533" cy="269443"/>
            <a:chOff x="1934025" y="1001650"/>
            <a:chExt cx="415225" cy="355700"/>
          </a:xfrm>
        </p:grpSpPr>
        <p:sp>
          <p:nvSpPr>
            <p:cNvPr id="247" name="Shape 247"/>
            <p:cNvSpPr/>
            <p:nvPr/>
          </p:nvSpPr>
          <p:spPr>
            <a:xfrm>
              <a:off x="1934025" y="1303650"/>
              <a:ext cx="207600" cy="53700"/>
            </a:xfrm>
            <a:custGeom>
              <a:pathLst>
                <a:path extrusionOk="0" fill="none" h="120000" w="120000">
                  <a:moveTo>
                    <a:pt x="14" y="0"/>
                  </a:moveTo>
                  <a:lnTo>
                    <a:pt x="14" y="27257"/>
                  </a:lnTo>
                  <a:lnTo>
                    <a:pt x="14" y="27257"/>
                  </a:lnTo>
                  <a:lnTo>
                    <a:pt x="361" y="35429"/>
                  </a:lnTo>
                  <a:lnTo>
                    <a:pt x="1069" y="42257"/>
                  </a:lnTo>
                  <a:lnTo>
                    <a:pt x="2123" y="47742"/>
                  </a:lnTo>
                  <a:lnTo>
                    <a:pt x="3539" y="53171"/>
                  </a:lnTo>
                  <a:lnTo>
                    <a:pt x="3539" y="53171"/>
                  </a:lnTo>
                  <a:lnTo>
                    <a:pt x="5648" y="57257"/>
                  </a:lnTo>
                  <a:lnTo>
                    <a:pt x="8104" y="58600"/>
                  </a:lnTo>
                  <a:lnTo>
                    <a:pt x="8104" y="58600"/>
                  </a:lnTo>
                  <a:lnTo>
                    <a:pt x="10575" y="57257"/>
                  </a:lnTo>
                  <a:lnTo>
                    <a:pt x="10575" y="57257"/>
                  </a:lnTo>
                  <a:lnTo>
                    <a:pt x="18666" y="47742"/>
                  </a:lnTo>
                  <a:lnTo>
                    <a:pt x="23939" y="43656"/>
                  </a:lnTo>
                  <a:lnTo>
                    <a:pt x="29920" y="38171"/>
                  </a:lnTo>
                  <a:lnTo>
                    <a:pt x="36609" y="34085"/>
                  </a:lnTo>
                  <a:lnTo>
                    <a:pt x="43645" y="31343"/>
                  </a:lnTo>
                  <a:lnTo>
                    <a:pt x="51736" y="28656"/>
                  </a:lnTo>
                  <a:lnTo>
                    <a:pt x="60187" y="27257"/>
                  </a:lnTo>
                  <a:lnTo>
                    <a:pt x="60187" y="27257"/>
                  </a:lnTo>
                  <a:lnTo>
                    <a:pt x="66515" y="28656"/>
                  </a:lnTo>
                  <a:lnTo>
                    <a:pt x="72496" y="30000"/>
                  </a:lnTo>
                  <a:lnTo>
                    <a:pt x="78131" y="34085"/>
                  </a:lnTo>
                  <a:lnTo>
                    <a:pt x="83404" y="38171"/>
                  </a:lnTo>
                  <a:lnTo>
                    <a:pt x="88331" y="43656"/>
                  </a:lnTo>
                  <a:lnTo>
                    <a:pt x="92911" y="49085"/>
                  </a:lnTo>
                  <a:lnTo>
                    <a:pt x="96783" y="55914"/>
                  </a:lnTo>
                  <a:lnTo>
                    <a:pt x="100640" y="62686"/>
                  </a:lnTo>
                  <a:lnTo>
                    <a:pt x="103818" y="69514"/>
                  </a:lnTo>
                  <a:lnTo>
                    <a:pt x="106982" y="77686"/>
                  </a:lnTo>
                  <a:lnTo>
                    <a:pt x="112256" y="92686"/>
                  </a:lnTo>
                  <a:lnTo>
                    <a:pt x="116474" y="107686"/>
                  </a:lnTo>
                  <a:lnTo>
                    <a:pt x="120000" y="11994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141650" y="1303650"/>
              <a:ext cx="207600" cy="53700"/>
            </a:xfrm>
            <a:custGeom>
              <a:pathLst>
                <a:path extrusionOk="0" fill="none" h="120000" w="120000">
                  <a:moveTo>
                    <a:pt x="14" y="119944"/>
                  </a:moveTo>
                  <a:lnTo>
                    <a:pt x="14" y="119944"/>
                  </a:lnTo>
                  <a:lnTo>
                    <a:pt x="3539" y="107686"/>
                  </a:lnTo>
                  <a:lnTo>
                    <a:pt x="7757" y="92686"/>
                  </a:lnTo>
                  <a:lnTo>
                    <a:pt x="13029" y="77686"/>
                  </a:lnTo>
                  <a:lnTo>
                    <a:pt x="16193" y="69514"/>
                  </a:lnTo>
                  <a:lnTo>
                    <a:pt x="19371" y="62686"/>
                  </a:lnTo>
                  <a:lnTo>
                    <a:pt x="23228" y="55914"/>
                  </a:lnTo>
                  <a:lnTo>
                    <a:pt x="27100" y="49085"/>
                  </a:lnTo>
                  <a:lnTo>
                    <a:pt x="31679" y="43656"/>
                  </a:lnTo>
                  <a:lnTo>
                    <a:pt x="36605" y="38171"/>
                  </a:lnTo>
                  <a:lnTo>
                    <a:pt x="41877" y="34085"/>
                  </a:lnTo>
                  <a:lnTo>
                    <a:pt x="47511" y="30000"/>
                  </a:lnTo>
                  <a:lnTo>
                    <a:pt x="53492" y="28656"/>
                  </a:lnTo>
                  <a:lnTo>
                    <a:pt x="59819" y="27257"/>
                  </a:lnTo>
                  <a:lnTo>
                    <a:pt x="59819" y="27257"/>
                  </a:lnTo>
                  <a:lnTo>
                    <a:pt x="68270" y="28656"/>
                  </a:lnTo>
                  <a:lnTo>
                    <a:pt x="76359" y="31343"/>
                  </a:lnTo>
                  <a:lnTo>
                    <a:pt x="83394" y="34085"/>
                  </a:lnTo>
                  <a:lnTo>
                    <a:pt x="90083" y="38171"/>
                  </a:lnTo>
                  <a:lnTo>
                    <a:pt x="96063" y="43656"/>
                  </a:lnTo>
                  <a:lnTo>
                    <a:pt x="101336" y="47742"/>
                  </a:lnTo>
                  <a:lnTo>
                    <a:pt x="109425" y="57257"/>
                  </a:lnTo>
                  <a:lnTo>
                    <a:pt x="109425" y="57257"/>
                  </a:lnTo>
                  <a:lnTo>
                    <a:pt x="111895" y="58600"/>
                  </a:lnTo>
                  <a:lnTo>
                    <a:pt x="111895" y="58600"/>
                  </a:lnTo>
                  <a:lnTo>
                    <a:pt x="114351" y="57257"/>
                  </a:lnTo>
                  <a:lnTo>
                    <a:pt x="116460" y="53171"/>
                  </a:lnTo>
                  <a:lnTo>
                    <a:pt x="116460" y="53171"/>
                  </a:lnTo>
                  <a:lnTo>
                    <a:pt x="117876" y="47742"/>
                  </a:lnTo>
                  <a:lnTo>
                    <a:pt x="118931" y="42257"/>
                  </a:lnTo>
                  <a:lnTo>
                    <a:pt x="119638" y="35429"/>
                  </a:lnTo>
                  <a:lnTo>
                    <a:pt x="119985" y="27257"/>
                  </a:lnTo>
                  <a:lnTo>
                    <a:pt x="11998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1934025" y="1001650"/>
              <a:ext cx="207600" cy="331200"/>
            </a:xfrm>
            <a:custGeom>
              <a:pathLst>
                <a:path extrusionOk="0" fill="none" h="120000" w="120000">
                  <a:moveTo>
                    <a:pt x="120000" y="19852"/>
                  </a:moveTo>
                  <a:lnTo>
                    <a:pt x="120000" y="119990"/>
                  </a:lnTo>
                  <a:lnTo>
                    <a:pt x="120000" y="119990"/>
                  </a:lnTo>
                  <a:lnTo>
                    <a:pt x="116474" y="118007"/>
                  </a:lnTo>
                  <a:lnTo>
                    <a:pt x="112256" y="115580"/>
                  </a:lnTo>
                  <a:lnTo>
                    <a:pt x="106982" y="113153"/>
                  </a:lnTo>
                  <a:lnTo>
                    <a:pt x="103818" y="111830"/>
                  </a:lnTo>
                  <a:lnTo>
                    <a:pt x="100640" y="110726"/>
                  </a:lnTo>
                  <a:lnTo>
                    <a:pt x="96783" y="109630"/>
                  </a:lnTo>
                  <a:lnTo>
                    <a:pt x="92911" y="108525"/>
                  </a:lnTo>
                  <a:lnTo>
                    <a:pt x="88331" y="107637"/>
                  </a:lnTo>
                  <a:lnTo>
                    <a:pt x="83404" y="106759"/>
                  </a:lnTo>
                  <a:lnTo>
                    <a:pt x="78131" y="106098"/>
                  </a:lnTo>
                  <a:lnTo>
                    <a:pt x="72496" y="105436"/>
                  </a:lnTo>
                  <a:lnTo>
                    <a:pt x="66515" y="105210"/>
                  </a:lnTo>
                  <a:lnTo>
                    <a:pt x="60187" y="104993"/>
                  </a:lnTo>
                  <a:lnTo>
                    <a:pt x="60187" y="104993"/>
                  </a:lnTo>
                  <a:lnTo>
                    <a:pt x="51736" y="105210"/>
                  </a:lnTo>
                  <a:lnTo>
                    <a:pt x="43645" y="105654"/>
                  </a:lnTo>
                  <a:lnTo>
                    <a:pt x="36609" y="106098"/>
                  </a:lnTo>
                  <a:lnTo>
                    <a:pt x="29920" y="106759"/>
                  </a:lnTo>
                  <a:lnTo>
                    <a:pt x="23939" y="107637"/>
                  </a:lnTo>
                  <a:lnTo>
                    <a:pt x="18666" y="108298"/>
                  </a:lnTo>
                  <a:lnTo>
                    <a:pt x="10575" y="109847"/>
                  </a:lnTo>
                  <a:lnTo>
                    <a:pt x="10575" y="109847"/>
                  </a:lnTo>
                  <a:lnTo>
                    <a:pt x="8104" y="110064"/>
                  </a:lnTo>
                  <a:lnTo>
                    <a:pt x="8104" y="110064"/>
                  </a:lnTo>
                  <a:lnTo>
                    <a:pt x="5648" y="109847"/>
                  </a:lnTo>
                  <a:lnTo>
                    <a:pt x="3539" y="109186"/>
                  </a:lnTo>
                  <a:lnTo>
                    <a:pt x="3539" y="109186"/>
                  </a:lnTo>
                  <a:lnTo>
                    <a:pt x="2123" y="108298"/>
                  </a:lnTo>
                  <a:lnTo>
                    <a:pt x="1069" y="107420"/>
                  </a:lnTo>
                  <a:lnTo>
                    <a:pt x="361" y="106315"/>
                  </a:lnTo>
                  <a:lnTo>
                    <a:pt x="14" y="104993"/>
                  </a:lnTo>
                  <a:lnTo>
                    <a:pt x="14" y="14997"/>
                  </a:lnTo>
                  <a:lnTo>
                    <a:pt x="14" y="14997"/>
                  </a:lnTo>
                  <a:lnTo>
                    <a:pt x="361" y="13892"/>
                  </a:lnTo>
                  <a:lnTo>
                    <a:pt x="722" y="13014"/>
                  </a:lnTo>
                  <a:lnTo>
                    <a:pt x="1777" y="11909"/>
                  </a:lnTo>
                  <a:lnTo>
                    <a:pt x="2831" y="11248"/>
                  </a:lnTo>
                  <a:lnTo>
                    <a:pt x="2831" y="11248"/>
                  </a:lnTo>
                  <a:lnTo>
                    <a:pt x="4941" y="10143"/>
                  </a:lnTo>
                  <a:lnTo>
                    <a:pt x="7397" y="8821"/>
                  </a:lnTo>
                  <a:lnTo>
                    <a:pt x="13378" y="6837"/>
                  </a:lnTo>
                  <a:lnTo>
                    <a:pt x="20067" y="4854"/>
                  </a:lnTo>
                  <a:lnTo>
                    <a:pt x="27464" y="3088"/>
                  </a:lnTo>
                  <a:lnTo>
                    <a:pt x="35555" y="1766"/>
                  </a:lnTo>
                  <a:lnTo>
                    <a:pt x="43645" y="661"/>
                  </a:lnTo>
                  <a:lnTo>
                    <a:pt x="51736" y="217"/>
                  </a:lnTo>
                  <a:lnTo>
                    <a:pt x="60187" y="0"/>
                  </a:lnTo>
                  <a:lnTo>
                    <a:pt x="60187" y="0"/>
                  </a:lnTo>
                  <a:lnTo>
                    <a:pt x="65461" y="0"/>
                  </a:lnTo>
                  <a:lnTo>
                    <a:pt x="70387" y="443"/>
                  </a:lnTo>
                  <a:lnTo>
                    <a:pt x="75314" y="887"/>
                  </a:lnTo>
                  <a:lnTo>
                    <a:pt x="79894" y="1548"/>
                  </a:lnTo>
                  <a:lnTo>
                    <a:pt x="84112" y="2427"/>
                  </a:lnTo>
                  <a:lnTo>
                    <a:pt x="88331" y="3305"/>
                  </a:lnTo>
                  <a:lnTo>
                    <a:pt x="91856" y="4410"/>
                  </a:lnTo>
                  <a:lnTo>
                    <a:pt x="95728" y="5515"/>
                  </a:lnTo>
                  <a:lnTo>
                    <a:pt x="102056" y="8160"/>
                  </a:lnTo>
                  <a:lnTo>
                    <a:pt x="107329" y="10587"/>
                  </a:lnTo>
                  <a:lnTo>
                    <a:pt x="111909" y="13014"/>
                  </a:lnTo>
                  <a:lnTo>
                    <a:pt x="115781" y="15224"/>
                  </a:lnTo>
                  <a:lnTo>
                    <a:pt x="115781" y="15224"/>
                  </a:lnTo>
                  <a:lnTo>
                    <a:pt x="117543" y="16320"/>
                  </a:lnTo>
                  <a:lnTo>
                    <a:pt x="117543" y="16320"/>
                  </a:lnTo>
                  <a:lnTo>
                    <a:pt x="118598" y="16981"/>
                  </a:lnTo>
                  <a:lnTo>
                    <a:pt x="119292" y="17868"/>
                  </a:lnTo>
                  <a:lnTo>
                    <a:pt x="120000" y="18973"/>
                  </a:lnTo>
                  <a:lnTo>
                    <a:pt x="120000" y="19852"/>
                  </a:lnTo>
                  <a:lnTo>
                    <a:pt x="120000" y="1985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141650" y="1001650"/>
              <a:ext cx="207600" cy="331200"/>
            </a:xfrm>
            <a:custGeom>
              <a:pathLst>
                <a:path extrusionOk="0" fill="none" h="120000" w="120000">
                  <a:moveTo>
                    <a:pt x="14" y="19852"/>
                  </a:moveTo>
                  <a:lnTo>
                    <a:pt x="14" y="119990"/>
                  </a:lnTo>
                  <a:lnTo>
                    <a:pt x="14" y="119990"/>
                  </a:lnTo>
                  <a:lnTo>
                    <a:pt x="3539" y="118007"/>
                  </a:lnTo>
                  <a:lnTo>
                    <a:pt x="7757" y="115580"/>
                  </a:lnTo>
                  <a:lnTo>
                    <a:pt x="13029" y="113153"/>
                  </a:lnTo>
                  <a:lnTo>
                    <a:pt x="16193" y="111830"/>
                  </a:lnTo>
                  <a:lnTo>
                    <a:pt x="19371" y="110726"/>
                  </a:lnTo>
                  <a:lnTo>
                    <a:pt x="23228" y="109630"/>
                  </a:lnTo>
                  <a:lnTo>
                    <a:pt x="27100" y="108525"/>
                  </a:lnTo>
                  <a:lnTo>
                    <a:pt x="31679" y="107637"/>
                  </a:lnTo>
                  <a:lnTo>
                    <a:pt x="36605" y="106759"/>
                  </a:lnTo>
                  <a:lnTo>
                    <a:pt x="41877" y="106098"/>
                  </a:lnTo>
                  <a:lnTo>
                    <a:pt x="47511" y="105436"/>
                  </a:lnTo>
                  <a:lnTo>
                    <a:pt x="53492" y="105210"/>
                  </a:lnTo>
                  <a:lnTo>
                    <a:pt x="59819" y="104993"/>
                  </a:lnTo>
                  <a:lnTo>
                    <a:pt x="59819" y="104993"/>
                  </a:lnTo>
                  <a:lnTo>
                    <a:pt x="68270" y="105210"/>
                  </a:lnTo>
                  <a:lnTo>
                    <a:pt x="76359" y="105654"/>
                  </a:lnTo>
                  <a:lnTo>
                    <a:pt x="83394" y="106098"/>
                  </a:lnTo>
                  <a:lnTo>
                    <a:pt x="90083" y="106759"/>
                  </a:lnTo>
                  <a:lnTo>
                    <a:pt x="96063" y="107637"/>
                  </a:lnTo>
                  <a:lnTo>
                    <a:pt x="101336" y="108298"/>
                  </a:lnTo>
                  <a:lnTo>
                    <a:pt x="109425" y="109847"/>
                  </a:lnTo>
                  <a:lnTo>
                    <a:pt x="109425" y="109847"/>
                  </a:lnTo>
                  <a:lnTo>
                    <a:pt x="111895" y="110064"/>
                  </a:lnTo>
                  <a:lnTo>
                    <a:pt x="111895" y="110064"/>
                  </a:lnTo>
                  <a:lnTo>
                    <a:pt x="114351" y="109847"/>
                  </a:lnTo>
                  <a:lnTo>
                    <a:pt x="116460" y="109186"/>
                  </a:lnTo>
                  <a:lnTo>
                    <a:pt x="116460" y="109186"/>
                  </a:lnTo>
                  <a:lnTo>
                    <a:pt x="117876" y="108298"/>
                  </a:lnTo>
                  <a:lnTo>
                    <a:pt x="118931" y="107420"/>
                  </a:lnTo>
                  <a:lnTo>
                    <a:pt x="119638" y="106315"/>
                  </a:lnTo>
                  <a:lnTo>
                    <a:pt x="119985" y="104993"/>
                  </a:lnTo>
                  <a:lnTo>
                    <a:pt x="119985" y="14997"/>
                  </a:lnTo>
                  <a:lnTo>
                    <a:pt x="119985" y="14997"/>
                  </a:lnTo>
                  <a:lnTo>
                    <a:pt x="119638" y="13892"/>
                  </a:lnTo>
                  <a:lnTo>
                    <a:pt x="119277" y="13014"/>
                  </a:lnTo>
                  <a:lnTo>
                    <a:pt x="118223" y="11909"/>
                  </a:lnTo>
                  <a:lnTo>
                    <a:pt x="117168" y="11248"/>
                  </a:lnTo>
                  <a:lnTo>
                    <a:pt x="117168" y="11248"/>
                  </a:lnTo>
                  <a:lnTo>
                    <a:pt x="115059" y="10143"/>
                  </a:lnTo>
                  <a:lnTo>
                    <a:pt x="112603" y="8821"/>
                  </a:lnTo>
                  <a:lnTo>
                    <a:pt x="106623" y="6837"/>
                  </a:lnTo>
                  <a:lnTo>
                    <a:pt x="99934" y="4854"/>
                  </a:lnTo>
                  <a:lnTo>
                    <a:pt x="92538" y="3088"/>
                  </a:lnTo>
                  <a:lnTo>
                    <a:pt x="84449" y="1766"/>
                  </a:lnTo>
                  <a:lnTo>
                    <a:pt x="76359" y="661"/>
                  </a:lnTo>
                  <a:lnTo>
                    <a:pt x="68270" y="217"/>
                  </a:lnTo>
                  <a:lnTo>
                    <a:pt x="59819" y="0"/>
                  </a:lnTo>
                  <a:lnTo>
                    <a:pt x="59819" y="0"/>
                  </a:lnTo>
                  <a:lnTo>
                    <a:pt x="54546" y="0"/>
                  </a:lnTo>
                  <a:lnTo>
                    <a:pt x="49620" y="443"/>
                  </a:lnTo>
                  <a:lnTo>
                    <a:pt x="44694" y="887"/>
                  </a:lnTo>
                  <a:lnTo>
                    <a:pt x="40115" y="1548"/>
                  </a:lnTo>
                  <a:lnTo>
                    <a:pt x="35897" y="2427"/>
                  </a:lnTo>
                  <a:lnTo>
                    <a:pt x="31679" y="3305"/>
                  </a:lnTo>
                  <a:lnTo>
                    <a:pt x="28154" y="4410"/>
                  </a:lnTo>
                  <a:lnTo>
                    <a:pt x="24283" y="5515"/>
                  </a:lnTo>
                  <a:lnTo>
                    <a:pt x="17955" y="8160"/>
                  </a:lnTo>
                  <a:lnTo>
                    <a:pt x="12683" y="10587"/>
                  </a:lnTo>
                  <a:lnTo>
                    <a:pt x="8104" y="13014"/>
                  </a:lnTo>
                  <a:lnTo>
                    <a:pt x="4232" y="15224"/>
                  </a:lnTo>
                  <a:lnTo>
                    <a:pt x="4232" y="15224"/>
                  </a:lnTo>
                  <a:lnTo>
                    <a:pt x="2470" y="16320"/>
                  </a:lnTo>
                  <a:lnTo>
                    <a:pt x="2470" y="16320"/>
                  </a:lnTo>
                  <a:lnTo>
                    <a:pt x="1415" y="16981"/>
                  </a:lnTo>
                  <a:lnTo>
                    <a:pt x="722" y="17868"/>
                  </a:lnTo>
                  <a:lnTo>
                    <a:pt x="14" y="18973"/>
                  </a:lnTo>
                  <a:lnTo>
                    <a:pt x="14" y="19852"/>
                  </a:lnTo>
                  <a:lnTo>
                    <a:pt x="14" y="1985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970" y="314725"/>
            <a:ext cx="2012029" cy="5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132332">
            <a:off x="7817051" y="994326"/>
            <a:ext cx="777875" cy="4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4199" y="1703975"/>
            <a:ext cx="1162475" cy="10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132332">
            <a:off x="7817051" y="2899326"/>
            <a:ext cx="777875" cy="4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9292" y="3579062"/>
            <a:ext cx="833385" cy="8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ctrTitle"/>
          </p:nvPr>
        </p:nvSpPr>
        <p:spPr>
          <a:xfrm>
            <a:off x="463525" y="30235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n"/>
              <a:t>Descripción de la instalación</a:t>
            </a:r>
            <a:endParaRPr/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1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Descripción de la instalación</a:t>
            </a:r>
            <a:endParaRPr/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269" name="Shape 269"/>
          <p:cNvGrpSpPr/>
          <p:nvPr/>
        </p:nvGrpSpPr>
        <p:grpSpPr>
          <a:xfrm>
            <a:off x="242940" y="571245"/>
            <a:ext cx="498145" cy="408877"/>
            <a:chOff x="1934025" y="1001650"/>
            <a:chExt cx="415225" cy="355700"/>
          </a:xfrm>
        </p:grpSpPr>
        <p:sp>
          <p:nvSpPr>
            <p:cNvPr id="270" name="Shape 270"/>
            <p:cNvSpPr/>
            <p:nvPr/>
          </p:nvSpPr>
          <p:spPr>
            <a:xfrm>
              <a:off x="1934025" y="1303650"/>
              <a:ext cx="207600" cy="53700"/>
            </a:xfrm>
            <a:custGeom>
              <a:pathLst>
                <a:path extrusionOk="0" fill="none" h="120000" w="120000">
                  <a:moveTo>
                    <a:pt x="14" y="0"/>
                  </a:moveTo>
                  <a:lnTo>
                    <a:pt x="14" y="27257"/>
                  </a:lnTo>
                  <a:lnTo>
                    <a:pt x="14" y="27257"/>
                  </a:lnTo>
                  <a:lnTo>
                    <a:pt x="361" y="35429"/>
                  </a:lnTo>
                  <a:lnTo>
                    <a:pt x="1069" y="42257"/>
                  </a:lnTo>
                  <a:lnTo>
                    <a:pt x="2123" y="47742"/>
                  </a:lnTo>
                  <a:lnTo>
                    <a:pt x="3539" y="53171"/>
                  </a:lnTo>
                  <a:lnTo>
                    <a:pt x="3539" y="53171"/>
                  </a:lnTo>
                  <a:lnTo>
                    <a:pt x="5648" y="57257"/>
                  </a:lnTo>
                  <a:lnTo>
                    <a:pt x="8104" y="58600"/>
                  </a:lnTo>
                  <a:lnTo>
                    <a:pt x="8104" y="58600"/>
                  </a:lnTo>
                  <a:lnTo>
                    <a:pt x="10575" y="57257"/>
                  </a:lnTo>
                  <a:lnTo>
                    <a:pt x="10575" y="57257"/>
                  </a:lnTo>
                  <a:lnTo>
                    <a:pt x="18666" y="47742"/>
                  </a:lnTo>
                  <a:lnTo>
                    <a:pt x="23939" y="43656"/>
                  </a:lnTo>
                  <a:lnTo>
                    <a:pt x="29920" y="38171"/>
                  </a:lnTo>
                  <a:lnTo>
                    <a:pt x="36609" y="34085"/>
                  </a:lnTo>
                  <a:lnTo>
                    <a:pt x="43645" y="31343"/>
                  </a:lnTo>
                  <a:lnTo>
                    <a:pt x="51736" y="28656"/>
                  </a:lnTo>
                  <a:lnTo>
                    <a:pt x="60187" y="27257"/>
                  </a:lnTo>
                  <a:lnTo>
                    <a:pt x="60187" y="27257"/>
                  </a:lnTo>
                  <a:lnTo>
                    <a:pt x="66515" y="28656"/>
                  </a:lnTo>
                  <a:lnTo>
                    <a:pt x="72496" y="30000"/>
                  </a:lnTo>
                  <a:lnTo>
                    <a:pt x="78131" y="34085"/>
                  </a:lnTo>
                  <a:lnTo>
                    <a:pt x="83404" y="38171"/>
                  </a:lnTo>
                  <a:lnTo>
                    <a:pt x="88331" y="43656"/>
                  </a:lnTo>
                  <a:lnTo>
                    <a:pt x="92911" y="49085"/>
                  </a:lnTo>
                  <a:lnTo>
                    <a:pt x="96783" y="55914"/>
                  </a:lnTo>
                  <a:lnTo>
                    <a:pt x="100640" y="62686"/>
                  </a:lnTo>
                  <a:lnTo>
                    <a:pt x="103818" y="69514"/>
                  </a:lnTo>
                  <a:lnTo>
                    <a:pt x="106982" y="77686"/>
                  </a:lnTo>
                  <a:lnTo>
                    <a:pt x="112256" y="92686"/>
                  </a:lnTo>
                  <a:lnTo>
                    <a:pt x="116474" y="107686"/>
                  </a:lnTo>
                  <a:lnTo>
                    <a:pt x="120000" y="11994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141650" y="1303650"/>
              <a:ext cx="207600" cy="53700"/>
            </a:xfrm>
            <a:custGeom>
              <a:pathLst>
                <a:path extrusionOk="0" fill="none" h="120000" w="120000">
                  <a:moveTo>
                    <a:pt x="14" y="119944"/>
                  </a:moveTo>
                  <a:lnTo>
                    <a:pt x="14" y="119944"/>
                  </a:lnTo>
                  <a:lnTo>
                    <a:pt x="3539" y="107686"/>
                  </a:lnTo>
                  <a:lnTo>
                    <a:pt x="7757" y="92686"/>
                  </a:lnTo>
                  <a:lnTo>
                    <a:pt x="13029" y="77686"/>
                  </a:lnTo>
                  <a:lnTo>
                    <a:pt x="16193" y="69514"/>
                  </a:lnTo>
                  <a:lnTo>
                    <a:pt x="19371" y="62686"/>
                  </a:lnTo>
                  <a:lnTo>
                    <a:pt x="23228" y="55914"/>
                  </a:lnTo>
                  <a:lnTo>
                    <a:pt x="27100" y="49085"/>
                  </a:lnTo>
                  <a:lnTo>
                    <a:pt x="31679" y="43656"/>
                  </a:lnTo>
                  <a:lnTo>
                    <a:pt x="36605" y="38171"/>
                  </a:lnTo>
                  <a:lnTo>
                    <a:pt x="41877" y="34085"/>
                  </a:lnTo>
                  <a:lnTo>
                    <a:pt x="47511" y="30000"/>
                  </a:lnTo>
                  <a:lnTo>
                    <a:pt x="53492" y="28656"/>
                  </a:lnTo>
                  <a:lnTo>
                    <a:pt x="59819" y="27257"/>
                  </a:lnTo>
                  <a:lnTo>
                    <a:pt x="59819" y="27257"/>
                  </a:lnTo>
                  <a:lnTo>
                    <a:pt x="68270" y="28656"/>
                  </a:lnTo>
                  <a:lnTo>
                    <a:pt x="76359" y="31343"/>
                  </a:lnTo>
                  <a:lnTo>
                    <a:pt x="83394" y="34085"/>
                  </a:lnTo>
                  <a:lnTo>
                    <a:pt x="90083" y="38171"/>
                  </a:lnTo>
                  <a:lnTo>
                    <a:pt x="96063" y="43656"/>
                  </a:lnTo>
                  <a:lnTo>
                    <a:pt x="101336" y="47742"/>
                  </a:lnTo>
                  <a:lnTo>
                    <a:pt x="109425" y="57257"/>
                  </a:lnTo>
                  <a:lnTo>
                    <a:pt x="109425" y="57257"/>
                  </a:lnTo>
                  <a:lnTo>
                    <a:pt x="111895" y="58600"/>
                  </a:lnTo>
                  <a:lnTo>
                    <a:pt x="111895" y="58600"/>
                  </a:lnTo>
                  <a:lnTo>
                    <a:pt x="114351" y="57257"/>
                  </a:lnTo>
                  <a:lnTo>
                    <a:pt x="116460" y="53171"/>
                  </a:lnTo>
                  <a:lnTo>
                    <a:pt x="116460" y="53171"/>
                  </a:lnTo>
                  <a:lnTo>
                    <a:pt x="117876" y="47742"/>
                  </a:lnTo>
                  <a:lnTo>
                    <a:pt x="118931" y="42257"/>
                  </a:lnTo>
                  <a:lnTo>
                    <a:pt x="119638" y="35429"/>
                  </a:lnTo>
                  <a:lnTo>
                    <a:pt x="119985" y="27257"/>
                  </a:lnTo>
                  <a:lnTo>
                    <a:pt x="11998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1934025" y="1001650"/>
              <a:ext cx="207600" cy="331200"/>
            </a:xfrm>
            <a:custGeom>
              <a:pathLst>
                <a:path extrusionOk="0" fill="none" h="120000" w="120000">
                  <a:moveTo>
                    <a:pt x="120000" y="19852"/>
                  </a:moveTo>
                  <a:lnTo>
                    <a:pt x="120000" y="119990"/>
                  </a:lnTo>
                  <a:lnTo>
                    <a:pt x="120000" y="119990"/>
                  </a:lnTo>
                  <a:lnTo>
                    <a:pt x="116474" y="118007"/>
                  </a:lnTo>
                  <a:lnTo>
                    <a:pt x="112256" y="115580"/>
                  </a:lnTo>
                  <a:lnTo>
                    <a:pt x="106982" y="113153"/>
                  </a:lnTo>
                  <a:lnTo>
                    <a:pt x="103818" y="111830"/>
                  </a:lnTo>
                  <a:lnTo>
                    <a:pt x="100640" y="110726"/>
                  </a:lnTo>
                  <a:lnTo>
                    <a:pt x="96783" y="109630"/>
                  </a:lnTo>
                  <a:lnTo>
                    <a:pt x="92911" y="108525"/>
                  </a:lnTo>
                  <a:lnTo>
                    <a:pt x="88331" y="107637"/>
                  </a:lnTo>
                  <a:lnTo>
                    <a:pt x="83404" y="106759"/>
                  </a:lnTo>
                  <a:lnTo>
                    <a:pt x="78131" y="106098"/>
                  </a:lnTo>
                  <a:lnTo>
                    <a:pt x="72496" y="105436"/>
                  </a:lnTo>
                  <a:lnTo>
                    <a:pt x="66515" y="105210"/>
                  </a:lnTo>
                  <a:lnTo>
                    <a:pt x="60187" y="104993"/>
                  </a:lnTo>
                  <a:lnTo>
                    <a:pt x="60187" y="104993"/>
                  </a:lnTo>
                  <a:lnTo>
                    <a:pt x="51736" y="105210"/>
                  </a:lnTo>
                  <a:lnTo>
                    <a:pt x="43645" y="105654"/>
                  </a:lnTo>
                  <a:lnTo>
                    <a:pt x="36609" y="106098"/>
                  </a:lnTo>
                  <a:lnTo>
                    <a:pt x="29920" y="106759"/>
                  </a:lnTo>
                  <a:lnTo>
                    <a:pt x="23939" y="107637"/>
                  </a:lnTo>
                  <a:lnTo>
                    <a:pt x="18666" y="108298"/>
                  </a:lnTo>
                  <a:lnTo>
                    <a:pt x="10575" y="109847"/>
                  </a:lnTo>
                  <a:lnTo>
                    <a:pt x="10575" y="109847"/>
                  </a:lnTo>
                  <a:lnTo>
                    <a:pt x="8104" y="110064"/>
                  </a:lnTo>
                  <a:lnTo>
                    <a:pt x="8104" y="110064"/>
                  </a:lnTo>
                  <a:lnTo>
                    <a:pt x="5648" y="109847"/>
                  </a:lnTo>
                  <a:lnTo>
                    <a:pt x="3539" y="109186"/>
                  </a:lnTo>
                  <a:lnTo>
                    <a:pt x="3539" y="109186"/>
                  </a:lnTo>
                  <a:lnTo>
                    <a:pt x="2123" y="108298"/>
                  </a:lnTo>
                  <a:lnTo>
                    <a:pt x="1069" y="107420"/>
                  </a:lnTo>
                  <a:lnTo>
                    <a:pt x="361" y="106315"/>
                  </a:lnTo>
                  <a:lnTo>
                    <a:pt x="14" y="104993"/>
                  </a:lnTo>
                  <a:lnTo>
                    <a:pt x="14" y="14997"/>
                  </a:lnTo>
                  <a:lnTo>
                    <a:pt x="14" y="14997"/>
                  </a:lnTo>
                  <a:lnTo>
                    <a:pt x="361" y="13892"/>
                  </a:lnTo>
                  <a:lnTo>
                    <a:pt x="722" y="13014"/>
                  </a:lnTo>
                  <a:lnTo>
                    <a:pt x="1777" y="11909"/>
                  </a:lnTo>
                  <a:lnTo>
                    <a:pt x="2831" y="11248"/>
                  </a:lnTo>
                  <a:lnTo>
                    <a:pt x="2831" y="11248"/>
                  </a:lnTo>
                  <a:lnTo>
                    <a:pt x="4941" y="10143"/>
                  </a:lnTo>
                  <a:lnTo>
                    <a:pt x="7397" y="8821"/>
                  </a:lnTo>
                  <a:lnTo>
                    <a:pt x="13378" y="6837"/>
                  </a:lnTo>
                  <a:lnTo>
                    <a:pt x="20067" y="4854"/>
                  </a:lnTo>
                  <a:lnTo>
                    <a:pt x="27464" y="3088"/>
                  </a:lnTo>
                  <a:lnTo>
                    <a:pt x="35555" y="1766"/>
                  </a:lnTo>
                  <a:lnTo>
                    <a:pt x="43645" y="661"/>
                  </a:lnTo>
                  <a:lnTo>
                    <a:pt x="51736" y="217"/>
                  </a:lnTo>
                  <a:lnTo>
                    <a:pt x="60187" y="0"/>
                  </a:lnTo>
                  <a:lnTo>
                    <a:pt x="60187" y="0"/>
                  </a:lnTo>
                  <a:lnTo>
                    <a:pt x="65461" y="0"/>
                  </a:lnTo>
                  <a:lnTo>
                    <a:pt x="70387" y="443"/>
                  </a:lnTo>
                  <a:lnTo>
                    <a:pt x="75314" y="887"/>
                  </a:lnTo>
                  <a:lnTo>
                    <a:pt x="79894" y="1548"/>
                  </a:lnTo>
                  <a:lnTo>
                    <a:pt x="84112" y="2427"/>
                  </a:lnTo>
                  <a:lnTo>
                    <a:pt x="88331" y="3305"/>
                  </a:lnTo>
                  <a:lnTo>
                    <a:pt x="91856" y="4410"/>
                  </a:lnTo>
                  <a:lnTo>
                    <a:pt x="95728" y="5515"/>
                  </a:lnTo>
                  <a:lnTo>
                    <a:pt x="102056" y="8160"/>
                  </a:lnTo>
                  <a:lnTo>
                    <a:pt x="107329" y="10587"/>
                  </a:lnTo>
                  <a:lnTo>
                    <a:pt x="111909" y="13014"/>
                  </a:lnTo>
                  <a:lnTo>
                    <a:pt x="115781" y="15224"/>
                  </a:lnTo>
                  <a:lnTo>
                    <a:pt x="115781" y="15224"/>
                  </a:lnTo>
                  <a:lnTo>
                    <a:pt x="117543" y="16320"/>
                  </a:lnTo>
                  <a:lnTo>
                    <a:pt x="117543" y="16320"/>
                  </a:lnTo>
                  <a:lnTo>
                    <a:pt x="118598" y="16981"/>
                  </a:lnTo>
                  <a:lnTo>
                    <a:pt x="119292" y="17868"/>
                  </a:lnTo>
                  <a:lnTo>
                    <a:pt x="120000" y="18973"/>
                  </a:lnTo>
                  <a:lnTo>
                    <a:pt x="120000" y="19852"/>
                  </a:lnTo>
                  <a:lnTo>
                    <a:pt x="120000" y="1985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41650" y="1001650"/>
              <a:ext cx="207600" cy="331200"/>
            </a:xfrm>
            <a:custGeom>
              <a:pathLst>
                <a:path extrusionOk="0" fill="none" h="120000" w="120000">
                  <a:moveTo>
                    <a:pt x="14" y="19852"/>
                  </a:moveTo>
                  <a:lnTo>
                    <a:pt x="14" y="119990"/>
                  </a:lnTo>
                  <a:lnTo>
                    <a:pt x="14" y="119990"/>
                  </a:lnTo>
                  <a:lnTo>
                    <a:pt x="3539" y="118007"/>
                  </a:lnTo>
                  <a:lnTo>
                    <a:pt x="7757" y="115580"/>
                  </a:lnTo>
                  <a:lnTo>
                    <a:pt x="13029" y="113153"/>
                  </a:lnTo>
                  <a:lnTo>
                    <a:pt x="16193" y="111830"/>
                  </a:lnTo>
                  <a:lnTo>
                    <a:pt x="19371" y="110726"/>
                  </a:lnTo>
                  <a:lnTo>
                    <a:pt x="23228" y="109630"/>
                  </a:lnTo>
                  <a:lnTo>
                    <a:pt x="27100" y="108525"/>
                  </a:lnTo>
                  <a:lnTo>
                    <a:pt x="31679" y="107637"/>
                  </a:lnTo>
                  <a:lnTo>
                    <a:pt x="36605" y="106759"/>
                  </a:lnTo>
                  <a:lnTo>
                    <a:pt x="41877" y="106098"/>
                  </a:lnTo>
                  <a:lnTo>
                    <a:pt x="47511" y="105436"/>
                  </a:lnTo>
                  <a:lnTo>
                    <a:pt x="53492" y="105210"/>
                  </a:lnTo>
                  <a:lnTo>
                    <a:pt x="59819" y="104993"/>
                  </a:lnTo>
                  <a:lnTo>
                    <a:pt x="59819" y="104993"/>
                  </a:lnTo>
                  <a:lnTo>
                    <a:pt x="68270" y="105210"/>
                  </a:lnTo>
                  <a:lnTo>
                    <a:pt x="76359" y="105654"/>
                  </a:lnTo>
                  <a:lnTo>
                    <a:pt x="83394" y="106098"/>
                  </a:lnTo>
                  <a:lnTo>
                    <a:pt x="90083" y="106759"/>
                  </a:lnTo>
                  <a:lnTo>
                    <a:pt x="96063" y="107637"/>
                  </a:lnTo>
                  <a:lnTo>
                    <a:pt x="101336" y="108298"/>
                  </a:lnTo>
                  <a:lnTo>
                    <a:pt x="109425" y="109847"/>
                  </a:lnTo>
                  <a:lnTo>
                    <a:pt x="109425" y="109847"/>
                  </a:lnTo>
                  <a:lnTo>
                    <a:pt x="111895" y="110064"/>
                  </a:lnTo>
                  <a:lnTo>
                    <a:pt x="111895" y="110064"/>
                  </a:lnTo>
                  <a:lnTo>
                    <a:pt x="114351" y="109847"/>
                  </a:lnTo>
                  <a:lnTo>
                    <a:pt x="116460" y="109186"/>
                  </a:lnTo>
                  <a:lnTo>
                    <a:pt x="116460" y="109186"/>
                  </a:lnTo>
                  <a:lnTo>
                    <a:pt x="117876" y="108298"/>
                  </a:lnTo>
                  <a:lnTo>
                    <a:pt x="118931" y="107420"/>
                  </a:lnTo>
                  <a:lnTo>
                    <a:pt x="119638" y="106315"/>
                  </a:lnTo>
                  <a:lnTo>
                    <a:pt x="119985" y="104993"/>
                  </a:lnTo>
                  <a:lnTo>
                    <a:pt x="119985" y="14997"/>
                  </a:lnTo>
                  <a:lnTo>
                    <a:pt x="119985" y="14997"/>
                  </a:lnTo>
                  <a:lnTo>
                    <a:pt x="119638" y="13892"/>
                  </a:lnTo>
                  <a:lnTo>
                    <a:pt x="119277" y="13014"/>
                  </a:lnTo>
                  <a:lnTo>
                    <a:pt x="118223" y="11909"/>
                  </a:lnTo>
                  <a:lnTo>
                    <a:pt x="117168" y="11248"/>
                  </a:lnTo>
                  <a:lnTo>
                    <a:pt x="117168" y="11248"/>
                  </a:lnTo>
                  <a:lnTo>
                    <a:pt x="115059" y="10143"/>
                  </a:lnTo>
                  <a:lnTo>
                    <a:pt x="112603" y="8821"/>
                  </a:lnTo>
                  <a:lnTo>
                    <a:pt x="106623" y="6837"/>
                  </a:lnTo>
                  <a:lnTo>
                    <a:pt x="99934" y="4854"/>
                  </a:lnTo>
                  <a:lnTo>
                    <a:pt x="92538" y="3088"/>
                  </a:lnTo>
                  <a:lnTo>
                    <a:pt x="84449" y="1766"/>
                  </a:lnTo>
                  <a:lnTo>
                    <a:pt x="76359" y="661"/>
                  </a:lnTo>
                  <a:lnTo>
                    <a:pt x="68270" y="217"/>
                  </a:lnTo>
                  <a:lnTo>
                    <a:pt x="59819" y="0"/>
                  </a:lnTo>
                  <a:lnTo>
                    <a:pt x="59819" y="0"/>
                  </a:lnTo>
                  <a:lnTo>
                    <a:pt x="54546" y="0"/>
                  </a:lnTo>
                  <a:lnTo>
                    <a:pt x="49620" y="443"/>
                  </a:lnTo>
                  <a:lnTo>
                    <a:pt x="44694" y="887"/>
                  </a:lnTo>
                  <a:lnTo>
                    <a:pt x="40115" y="1548"/>
                  </a:lnTo>
                  <a:lnTo>
                    <a:pt x="35897" y="2427"/>
                  </a:lnTo>
                  <a:lnTo>
                    <a:pt x="31679" y="3305"/>
                  </a:lnTo>
                  <a:lnTo>
                    <a:pt x="28154" y="4410"/>
                  </a:lnTo>
                  <a:lnTo>
                    <a:pt x="24283" y="5515"/>
                  </a:lnTo>
                  <a:lnTo>
                    <a:pt x="17955" y="8160"/>
                  </a:lnTo>
                  <a:lnTo>
                    <a:pt x="12683" y="10587"/>
                  </a:lnTo>
                  <a:lnTo>
                    <a:pt x="8104" y="13014"/>
                  </a:lnTo>
                  <a:lnTo>
                    <a:pt x="4232" y="15224"/>
                  </a:lnTo>
                  <a:lnTo>
                    <a:pt x="4232" y="15224"/>
                  </a:lnTo>
                  <a:lnTo>
                    <a:pt x="2470" y="16320"/>
                  </a:lnTo>
                  <a:lnTo>
                    <a:pt x="2470" y="16320"/>
                  </a:lnTo>
                  <a:lnTo>
                    <a:pt x="1415" y="16981"/>
                  </a:lnTo>
                  <a:lnTo>
                    <a:pt x="722" y="17868"/>
                  </a:lnTo>
                  <a:lnTo>
                    <a:pt x="14" y="18973"/>
                  </a:lnTo>
                  <a:lnTo>
                    <a:pt x="14" y="19852"/>
                  </a:lnTo>
                  <a:lnTo>
                    <a:pt x="14" y="1985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Shape 274"/>
          <p:cNvSpPr txBox="1"/>
          <p:nvPr/>
        </p:nvSpPr>
        <p:spPr>
          <a:xfrm>
            <a:off x="727850" y="1722575"/>
            <a:ext cx="6344400" cy="25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525"/>
                </a:solidFill>
                <a:highlight>
                  <a:srgbClr val="FFFFFF"/>
                </a:highlight>
              </a:rPr>
              <a:t>Para ejecutar</a:t>
            </a:r>
            <a:r>
              <a:rPr b="1" lang="en" sz="1300">
                <a:solidFill>
                  <a:srgbClr val="252525"/>
                </a:solidFill>
                <a:highlight>
                  <a:srgbClr val="FFFFFF"/>
                </a:highlight>
              </a:rPr>
              <a:t> iDempiere </a:t>
            </a:r>
            <a:r>
              <a:rPr lang="en" sz="1300">
                <a:solidFill>
                  <a:srgbClr val="252525"/>
                </a:solidFill>
                <a:highlight>
                  <a:srgbClr val="FFFFFF"/>
                </a:highlight>
              </a:rPr>
              <a:t>es necesario tener la versión</a:t>
            </a:r>
            <a:r>
              <a:rPr b="1" lang="en" sz="1300">
                <a:solidFill>
                  <a:srgbClr val="252525"/>
                </a:solidFill>
                <a:highlight>
                  <a:srgbClr val="FFFFFF"/>
                </a:highlight>
              </a:rPr>
              <a:t> JDK</a:t>
            </a:r>
            <a:r>
              <a:rPr lang="en" sz="1300">
                <a:solidFill>
                  <a:srgbClr val="252525"/>
                </a:solidFill>
                <a:highlight>
                  <a:srgbClr val="FFFFFF"/>
                </a:highlight>
              </a:rPr>
              <a:t> de Java (no JRE),y una base de datos (</a:t>
            </a:r>
            <a:r>
              <a:rPr b="1" lang="en" sz="1300">
                <a:solidFill>
                  <a:srgbClr val="252525"/>
                </a:solidFill>
                <a:highlight>
                  <a:srgbClr val="FFFFFF"/>
                </a:highlight>
              </a:rPr>
              <a:t>PostgreSQL y Oracle </a:t>
            </a:r>
            <a:r>
              <a:rPr lang="en" sz="1300">
                <a:solidFill>
                  <a:srgbClr val="252525"/>
                </a:solidFill>
                <a:highlight>
                  <a:srgbClr val="FFFFFF"/>
                </a:highlight>
              </a:rPr>
              <a:t>están soportadas).</a:t>
            </a:r>
            <a:endParaRPr sz="13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525"/>
                </a:solidFill>
                <a:highlight>
                  <a:srgbClr val="FFFFFF"/>
                </a:highlight>
              </a:rPr>
              <a:t>Los ejemplos a usar son:</a:t>
            </a:r>
            <a:endParaRPr sz="13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-311150" lvl="0" marL="685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2525"/>
              </a:buClr>
              <a:buSzPts val="1300"/>
              <a:buChar char="●"/>
            </a:pPr>
            <a:r>
              <a:rPr b="1" lang="en" sz="1300">
                <a:solidFill>
                  <a:srgbClr val="252525"/>
                </a:solidFill>
                <a:highlight>
                  <a:srgbClr val="FFFFFF"/>
                </a:highlight>
              </a:rPr>
              <a:t>Ubuntu 16.04.1 64 bits</a:t>
            </a:r>
            <a:endParaRPr b="1" sz="13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-311150" lvl="0" marL="685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00"/>
              <a:buChar char="●"/>
            </a:pPr>
            <a:r>
              <a:rPr b="1" lang="en" sz="1300">
                <a:solidFill>
                  <a:srgbClr val="252525"/>
                </a:solidFill>
                <a:highlight>
                  <a:srgbClr val="FFFFFF"/>
                </a:highlight>
              </a:rPr>
              <a:t>PostgreSQL 9.6.1</a:t>
            </a:r>
            <a:endParaRPr b="1" sz="13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-311150" lvl="0" marL="685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00"/>
              <a:buChar char="●"/>
            </a:pPr>
            <a:r>
              <a:rPr b="1" lang="en" sz="1300">
                <a:solidFill>
                  <a:srgbClr val="252525"/>
                </a:solidFill>
                <a:highlight>
                  <a:srgbClr val="FFFFFF"/>
                </a:highlight>
              </a:rPr>
              <a:t>PostgreSQL contrib (para apoyo a UUID)</a:t>
            </a:r>
            <a:endParaRPr b="1" sz="13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-311150" lvl="0" marL="685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00"/>
              <a:buChar char="●"/>
            </a:pPr>
            <a:r>
              <a:rPr b="1" lang="en" sz="1300">
                <a:solidFill>
                  <a:srgbClr val="252525"/>
                </a:solidFill>
                <a:highlight>
                  <a:srgbClr val="FFFFFF"/>
                </a:highlight>
              </a:rPr>
              <a:t>OpenJDK 1.8.0_91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00" y="3979085"/>
            <a:ext cx="901272" cy="96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968" y="4116996"/>
            <a:ext cx="642948" cy="6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020" y="4116996"/>
            <a:ext cx="642948" cy="6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528" y="3858150"/>
            <a:ext cx="1127796" cy="12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2334" y="4062245"/>
            <a:ext cx="901271" cy="795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n"/>
              <a:t>Funcionalidades</a:t>
            </a:r>
            <a:endParaRPr/>
          </a:p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Roboto Condensed"/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